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ngesInfos/changesInfo1.xml" ContentType="application/vnd.ms-powerpoint.changesinfo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54" y="-8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36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 MIOK" userId="a2d921383a9d5b7b" providerId="LiveId" clId="{23651EB5-358B-494F-89B1-C611C36A1E60}"/>
    <pc:docChg chg="modSld">
      <pc:chgData name="JU MIOK" userId="a2d921383a9d5b7b" providerId="LiveId" clId="{23651EB5-358B-494F-89B1-C611C36A1E60}" dt="2024-02-15T17:40:46.204" v="0" actId="1076"/>
      <pc:docMkLst>
        <pc:docMk/>
      </pc:docMkLst>
      <pc:sldChg chg="modSp mod">
        <pc:chgData name="JU MIOK" userId="a2d921383a9d5b7b" providerId="LiveId" clId="{23651EB5-358B-494F-89B1-C611C36A1E60}" dt="2024-02-15T17:40:46.204" v="0" actId="1076"/>
        <pc:sldMkLst>
          <pc:docMk/>
          <pc:sldMk cId="0" sldId="285"/>
        </pc:sldMkLst>
        <pc:grpChg chg="mod">
          <ac:chgData name="JU MIOK" userId="a2d921383a9d5b7b" providerId="LiveId" clId="{23651EB5-358B-494F-89B1-C611C36A1E60}" dt="2024-02-15T17:40:46.204" v="0" actId="1076"/>
          <ac:grpSpMkLst>
            <pc:docMk/>
            <pc:sldMk cId="0" sldId="285"/>
            <ac:grpSpMk id="1001" creationId="{00000000-0000-0000-0000-000000000000}"/>
          </ac:grpSpMkLst>
        </pc:grpChg>
      </pc:sldChg>
    </pc:docChg>
  </pc:docChgLst>
</pc:chgInfo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96.png"/><Relationship Id="rId4" Type="http://schemas.openxmlformats.org/officeDocument/2006/relationships/image" Target="../media/image144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04.png"/><Relationship Id="rId15" Type="http://schemas.openxmlformats.org/officeDocument/2006/relationships/image" Target="../media/image205.png"/><Relationship Id="rId16" Type="http://schemas.openxmlformats.org/officeDocument/2006/relationships/image" Target="../media/image206.png"/><Relationship Id="rId17" Type="http://schemas.openxmlformats.org/officeDocument/2006/relationships/image" Target="../media/image207.png"/><Relationship Id="rId18" Type="http://schemas.openxmlformats.org/officeDocument/2006/relationships/image" Target="../media/image208.png"/><Relationship Id="rId19" Type="http://schemas.openxmlformats.org/officeDocument/2006/relationships/image" Target="../media/image209.png"/><Relationship Id="rId20" Type="http://schemas.openxmlformats.org/officeDocument/2006/relationships/image" Target="../media/image210.png"/><Relationship Id="rId21" Type="http://schemas.openxmlformats.org/officeDocument/2006/relationships/image" Target="../media/image211.png"/><Relationship Id="rId22" Type="http://schemas.openxmlformats.org/officeDocument/2006/relationships/image" Target="../media/image212.png"/><Relationship Id="rId23" Type="http://schemas.openxmlformats.org/officeDocument/2006/relationships/image" Target="../media/image213.png"/><Relationship Id="rId24" Type="http://schemas.openxmlformats.org/officeDocument/2006/relationships/image" Target="../media/image214.png"/><Relationship Id="rId25" Type="http://schemas.openxmlformats.org/officeDocument/2006/relationships/image" Target="../media/image215.png"/><Relationship Id="rId26" Type="http://schemas.openxmlformats.org/officeDocument/2006/relationships/image" Target="../media/image216.png"/><Relationship Id="rId27" Type="http://schemas.openxmlformats.org/officeDocument/2006/relationships/image" Target="../media/image217.png"/><Relationship Id="rId28" Type="http://schemas.openxmlformats.org/officeDocument/2006/relationships/image" Target="../media/image218.png"/><Relationship Id="rId29" Type="http://schemas.openxmlformats.org/officeDocument/2006/relationships/image" Target="../media/image21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220.png"/><Relationship Id="rId4" Type="http://schemas.openxmlformats.org/officeDocument/2006/relationships/image" Target="../media/image144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21.png"/><Relationship Id="rId11" Type="http://schemas.openxmlformats.org/officeDocument/2006/relationships/image" Target="../media/image201.png"/><Relationship Id="rId12" Type="http://schemas.openxmlformats.org/officeDocument/2006/relationships/image" Target="../media/image222.png"/><Relationship Id="rId13" Type="http://schemas.openxmlformats.org/officeDocument/2006/relationships/image" Target="../media/image203.png"/><Relationship Id="rId14" Type="http://schemas.openxmlformats.org/officeDocument/2006/relationships/image" Target="../media/image223.png"/><Relationship Id="rId15" Type="http://schemas.openxmlformats.org/officeDocument/2006/relationships/image" Target="../media/image205.png"/><Relationship Id="rId16" Type="http://schemas.openxmlformats.org/officeDocument/2006/relationships/image" Target="../media/image206.png"/><Relationship Id="rId17" Type="http://schemas.openxmlformats.org/officeDocument/2006/relationships/image" Target="../media/image207.png"/><Relationship Id="rId18" Type="http://schemas.openxmlformats.org/officeDocument/2006/relationships/image" Target="../media/image224.png"/><Relationship Id="rId19" Type="http://schemas.openxmlformats.org/officeDocument/2006/relationships/image" Target="../media/image225.png"/><Relationship Id="rId20" Type="http://schemas.openxmlformats.org/officeDocument/2006/relationships/image" Target="../media/image226.png"/><Relationship Id="rId21" Type="http://schemas.openxmlformats.org/officeDocument/2006/relationships/image" Target="../media/image227.png"/><Relationship Id="rId22" Type="http://schemas.openxmlformats.org/officeDocument/2006/relationships/image" Target="../media/image228.png"/><Relationship Id="rId23" Type="http://schemas.openxmlformats.org/officeDocument/2006/relationships/image" Target="../media/image229.png"/><Relationship Id="rId24" Type="http://schemas.openxmlformats.org/officeDocument/2006/relationships/image" Target="../media/image230.png"/><Relationship Id="rId25" Type="http://schemas.openxmlformats.org/officeDocument/2006/relationships/image" Target="../media/image231.png"/><Relationship Id="rId26" Type="http://schemas.openxmlformats.org/officeDocument/2006/relationships/image" Target="../media/image232.png"/><Relationship Id="rId27" Type="http://schemas.openxmlformats.org/officeDocument/2006/relationships/image" Target="../media/image233.png"/><Relationship Id="rId28" Type="http://schemas.openxmlformats.org/officeDocument/2006/relationships/image" Target="../media/image234.png"/><Relationship Id="rId29" Type="http://schemas.openxmlformats.org/officeDocument/2006/relationships/image" Target="../media/image235.png"/><Relationship Id="rId30" Type="http://schemas.openxmlformats.org/officeDocument/2006/relationships/image" Target="../media/image23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237.png"/><Relationship Id="rId4" Type="http://schemas.openxmlformats.org/officeDocument/2006/relationships/image" Target="../media/image144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Relationship Id="rId11" Type="http://schemas.openxmlformats.org/officeDocument/2006/relationships/image" Target="../media/image242.png"/><Relationship Id="rId12" Type="http://schemas.openxmlformats.org/officeDocument/2006/relationships/image" Target="../media/image243.png"/><Relationship Id="rId13" Type="http://schemas.openxmlformats.org/officeDocument/2006/relationships/image" Target="../media/image244.png"/><Relationship Id="rId14" Type="http://schemas.openxmlformats.org/officeDocument/2006/relationships/image" Target="../media/image245.png"/><Relationship Id="rId15" Type="http://schemas.openxmlformats.org/officeDocument/2006/relationships/image" Target="../media/image246.png"/><Relationship Id="rId16" Type="http://schemas.openxmlformats.org/officeDocument/2006/relationships/image" Target="../media/image247.png"/><Relationship Id="rId17" Type="http://schemas.openxmlformats.org/officeDocument/2006/relationships/image" Target="../media/image248.png"/><Relationship Id="rId18" Type="http://schemas.openxmlformats.org/officeDocument/2006/relationships/image" Target="../media/image249.png"/><Relationship Id="rId19" Type="http://schemas.openxmlformats.org/officeDocument/2006/relationships/image" Target="../media/image250.png"/><Relationship Id="rId20" Type="http://schemas.openxmlformats.org/officeDocument/2006/relationships/image" Target="../media/image251.png"/><Relationship Id="rId21" Type="http://schemas.openxmlformats.org/officeDocument/2006/relationships/image" Target="../media/image252.png"/><Relationship Id="rId22" Type="http://schemas.openxmlformats.org/officeDocument/2006/relationships/image" Target="../media/image25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7.png"/><Relationship Id="rId9" Type="http://schemas.openxmlformats.org/officeDocument/2006/relationships/image" Target="../media/image254.png"/><Relationship Id="rId10" Type="http://schemas.openxmlformats.org/officeDocument/2006/relationships/image" Target="../media/image255.png"/><Relationship Id="rId11" Type="http://schemas.openxmlformats.org/officeDocument/2006/relationships/image" Target="../media/image256.png"/><Relationship Id="rId12" Type="http://schemas.openxmlformats.org/officeDocument/2006/relationships/image" Target="../media/image257.png"/><Relationship Id="rId13" Type="http://schemas.openxmlformats.org/officeDocument/2006/relationships/image" Target="../media/image258.png"/><Relationship Id="rId14" Type="http://schemas.openxmlformats.org/officeDocument/2006/relationships/image" Target="../media/image259.png"/><Relationship Id="rId15" Type="http://schemas.openxmlformats.org/officeDocument/2006/relationships/image" Target="../media/image260.png"/><Relationship Id="rId16" Type="http://schemas.openxmlformats.org/officeDocument/2006/relationships/image" Target="../media/image261.png"/><Relationship Id="rId17" Type="http://schemas.openxmlformats.org/officeDocument/2006/relationships/image" Target="../media/image144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20" Type="http://schemas.openxmlformats.org/officeDocument/2006/relationships/image" Target="../media/image262.png"/><Relationship Id="rId21" Type="http://schemas.openxmlformats.org/officeDocument/2006/relationships/image" Target="../media/image263.png"/><Relationship Id="rId22" Type="http://schemas.openxmlformats.org/officeDocument/2006/relationships/image" Target="../media/image264.png"/><Relationship Id="rId23" Type="http://schemas.openxmlformats.org/officeDocument/2006/relationships/image" Target="../media/image265.png"/><Relationship Id="rId24" Type="http://schemas.openxmlformats.org/officeDocument/2006/relationships/image" Target="../media/image266.png"/><Relationship Id="rId25" Type="http://schemas.openxmlformats.org/officeDocument/2006/relationships/image" Target="../media/image267.png"/><Relationship Id="rId26" Type="http://schemas.openxmlformats.org/officeDocument/2006/relationships/image" Target="../media/image268.png"/><Relationship Id="rId27" Type="http://schemas.openxmlformats.org/officeDocument/2006/relationships/image" Target="../media/image269.png"/><Relationship Id="rId28" Type="http://schemas.openxmlformats.org/officeDocument/2006/relationships/image" Target="../media/image27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7.png"/><Relationship Id="rId9" Type="http://schemas.openxmlformats.org/officeDocument/2006/relationships/image" Target="../media/image271.png"/><Relationship Id="rId10" Type="http://schemas.openxmlformats.org/officeDocument/2006/relationships/image" Target="../media/image272.png"/><Relationship Id="rId11" Type="http://schemas.openxmlformats.org/officeDocument/2006/relationships/image" Target="../media/image273.png"/><Relationship Id="rId12" Type="http://schemas.openxmlformats.org/officeDocument/2006/relationships/image" Target="../media/image257.png"/><Relationship Id="rId13" Type="http://schemas.openxmlformats.org/officeDocument/2006/relationships/image" Target="../media/image274.png"/><Relationship Id="rId14" Type="http://schemas.openxmlformats.org/officeDocument/2006/relationships/image" Target="../media/image275.png"/><Relationship Id="rId15" Type="http://schemas.openxmlformats.org/officeDocument/2006/relationships/image" Target="../media/image276.png"/><Relationship Id="rId16" Type="http://schemas.openxmlformats.org/officeDocument/2006/relationships/image" Target="../media/image144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262.png"/><Relationship Id="rId20" Type="http://schemas.openxmlformats.org/officeDocument/2006/relationships/image" Target="../media/image263.png"/><Relationship Id="rId21" Type="http://schemas.openxmlformats.org/officeDocument/2006/relationships/image" Target="../media/image277.png"/><Relationship Id="rId22" Type="http://schemas.openxmlformats.org/officeDocument/2006/relationships/image" Target="../media/image278.png"/><Relationship Id="rId23" Type="http://schemas.openxmlformats.org/officeDocument/2006/relationships/image" Target="../media/image279.png"/><Relationship Id="rId24" Type="http://schemas.openxmlformats.org/officeDocument/2006/relationships/image" Target="../media/image280.png"/><Relationship Id="rId25" Type="http://schemas.openxmlformats.org/officeDocument/2006/relationships/image" Target="../media/image28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7.png"/><Relationship Id="rId9" Type="http://schemas.openxmlformats.org/officeDocument/2006/relationships/image" Target="../media/image271.png"/><Relationship Id="rId10" Type="http://schemas.openxmlformats.org/officeDocument/2006/relationships/image" Target="../media/image272.png"/><Relationship Id="rId11" Type="http://schemas.openxmlformats.org/officeDocument/2006/relationships/image" Target="../media/image273.png"/><Relationship Id="rId12" Type="http://schemas.openxmlformats.org/officeDocument/2006/relationships/image" Target="../media/image257.png"/><Relationship Id="rId13" Type="http://schemas.openxmlformats.org/officeDocument/2006/relationships/image" Target="../media/image282.png"/><Relationship Id="rId14" Type="http://schemas.openxmlformats.org/officeDocument/2006/relationships/image" Target="../media/image283.png"/><Relationship Id="rId15" Type="http://schemas.openxmlformats.org/officeDocument/2006/relationships/image" Target="../media/image284.png"/><Relationship Id="rId16" Type="http://schemas.openxmlformats.org/officeDocument/2006/relationships/image" Target="../media/image144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262.png"/><Relationship Id="rId20" Type="http://schemas.openxmlformats.org/officeDocument/2006/relationships/image" Target="../media/image263.png"/><Relationship Id="rId21" Type="http://schemas.openxmlformats.org/officeDocument/2006/relationships/image" Target="../media/image285.png"/><Relationship Id="rId22" Type="http://schemas.openxmlformats.org/officeDocument/2006/relationships/image" Target="../media/image286.png"/><Relationship Id="rId23" Type="http://schemas.openxmlformats.org/officeDocument/2006/relationships/image" Target="../media/image287.png"/><Relationship Id="rId24" Type="http://schemas.openxmlformats.org/officeDocument/2006/relationships/image" Target="../media/image288.png"/><Relationship Id="rId25" Type="http://schemas.openxmlformats.org/officeDocument/2006/relationships/image" Target="../media/image28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7.png"/><Relationship Id="rId9" Type="http://schemas.openxmlformats.org/officeDocument/2006/relationships/image" Target="../media/image271.png"/><Relationship Id="rId10" Type="http://schemas.openxmlformats.org/officeDocument/2006/relationships/image" Target="../media/image272.png"/><Relationship Id="rId11" Type="http://schemas.openxmlformats.org/officeDocument/2006/relationships/image" Target="../media/image273.png"/><Relationship Id="rId12" Type="http://schemas.openxmlformats.org/officeDocument/2006/relationships/image" Target="../media/image257.png"/><Relationship Id="rId13" Type="http://schemas.openxmlformats.org/officeDocument/2006/relationships/image" Target="../media/image290.png"/><Relationship Id="rId14" Type="http://schemas.openxmlformats.org/officeDocument/2006/relationships/image" Target="../media/image291.png"/><Relationship Id="rId15" Type="http://schemas.openxmlformats.org/officeDocument/2006/relationships/image" Target="../media/image292.png"/><Relationship Id="rId16" Type="http://schemas.openxmlformats.org/officeDocument/2006/relationships/image" Target="../media/image144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262.png"/><Relationship Id="rId20" Type="http://schemas.openxmlformats.org/officeDocument/2006/relationships/image" Target="../media/image263.png"/><Relationship Id="rId21" Type="http://schemas.openxmlformats.org/officeDocument/2006/relationships/image" Target="../media/image293.png"/><Relationship Id="rId22" Type="http://schemas.openxmlformats.org/officeDocument/2006/relationships/image" Target="../media/image294.png"/><Relationship Id="rId23" Type="http://schemas.openxmlformats.org/officeDocument/2006/relationships/image" Target="../media/image295.png"/><Relationship Id="rId24" Type="http://schemas.openxmlformats.org/officeDocument/2006/relationships/image" Target="../media/image296.png"/><Relationship Id="rId25" Type="http://schemas.openxmlformats.org/officeDocument/2006/relationships/image" Target="../media/image29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7.png"/><Relationship Id="rId9" Type="http://schemas.openxmlformats.org/officeDocument/2006/relationships/image" Target="../media/image298.png"/><Relationship Id="rId10" Type="http://schemas.openxmlformats.org/officeDocument/2006/relationships/image" Target="../media/image299.png"/><Relationship Id="rId11" Type="http://schemas.openxmlformats.org/officeDocument/2006/relationships/image" Target="../media/image300.png"/><Relationship Id="rId12" Type="http://schemas.openxmlformats.org/officeDocument/2006/relationships/image" Target="../media/image257.png"/><Relationship Id="rId13" Type="http://schemas.openxmlformats.org/officeDocument/2006/relationships/image" Target="../media/image301.png"/><Relationship Id="rId14" Type="http://schemas.openxmlformats.org/officeDocument/2006/relationships/image" Target="../media/image302.png"/><Relationship Id="rId15" Type="http://schemas.openxmlformats.org/officeDocument/2006/relationships/image" Target="../media/image144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262.png"/><Relationship Id="rId19" Type="http://schemas.openxmlformats.org/officeDocument/2006/relationships/image" Target="../media/image263.png"/><Relationship Id="rId20" Type="http://schemas.openxmlformats.org/officeDocument/2006/relationships/image" Target="../media/image303.png"/><Relationship Id="rId21" Type="http://schemas.openxmlformats.org/officeDocument/2006/relationships/image" Target="../media/image304.png"/><Relationship Id="rId22" Type="http://schemas.openxmlformats.org/officeDocument/2006/relationships/image" Target="../media/image305.png"/><Relationship Id="rId23" Type="http://schemas.openxmlformats.org/officeDocument/2006/relationships/image" Target="../media/image306.png"/><Relationship Id="rId24" Type="http://schemas.openxmlformats.org/officeDocument/2006/relationships/image" Target="../media/image30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7.png"/><Relationship Id="rId9" Type="http://schemas.openxmlformats.org/officeDocument/2006/relationships/image" Target="../media/image298.png"/><Relationship Id="rId10" Type="http://schemas.openxmlformats.org/officeDocument/2006/relationships/image" Target="../media/image299.png"/><Relationship Id="rId11" Type="http://schemas.openxmlformats.org/officeDocument/2006/relationships/image" Target="../media/image300.png"/><Relationship Id="rId12" Type="http://schemas.openxmlformats.org/officeDocument/2006/relationships/image" Target="../media/image257.png"/><Relationship Id="rId13" Type="http://schemas.openxmlformats.org/officeDocument/2006/relationships/image" Target="../media/image308.png"/><Relationship Id="rId14" Type="http://schemas.openxmlformats.org/officeDocument/2006/relationships/image" Target="../media/image309.png"/><Relationship Id="rId15" Type="http://schemas.openxmlformats.org/officeDocument/2006/relationships/image" Target="../media/image144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262.png"/><Relationship Id="rId19" Type="http://schemas.openxmlformats.org/officeDocument/2006/relationships/image" Target="../media/image263.png"/><Relationship Id="rId20" Type="http://schemas.openxmlformats.org/officeDocument/2006/relationships/image" Target="../media/image310.png"/><Relationship Id="rId21" Type="http://schemas.openxmlformats.org/officeDocument/2006/relationships/image" Target="../media/image311.png"/><Relationship Id="rId22" Type="http://schemas.openxmlformats.org/officeDocument/2006/relationships/image" Target="../media/image312.png"/><Relationship Id="rId23" Type="http://schemas.openxmlformats.org/officeDocument/2006/relationships/image" Target="../media/image313.png"/><Relationship Id="rId24" Type="http://schemas.openxmlformats.org/officeDocument/2006/relationships/image" Target="../media/image31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7.png"/><Relationship Id="rId9" Type="http://schemas.openxmlformats.org/officeDocument/2006/relationships/image" Target="../media/image298.png"/><Relationship Id="rId10" Type="http://schemas.openxmlformats.org/officeDocument/2006/relationships/image" Target="../media/image299.png"/><Relationship Id="rId11" Type="http://schemas.openxmlformats.org/officeDocument/2006/relationships/image" Target="../media/image300.png"/><Relationship Id="rId12" Type="http://schemas.openxmlformats.org/officeDocument/2006/relationships/image" Target="../media/image257.png"/><Relationship Id="rId13" Type="http://schemas.openxmlformats.org/officeDocument/2006/relationships/image" Target="../media/image315.png"/><Relationship Id="rId14" Type="http://schemas.openxmlformats.org/officeDocument/2006/relationships/image" Target="../media/image316.png"/><Relationship Id="rId15" Type="http://schemas.openxmlformats.org/officeDocument/2006/relationships/image" Target="../media/image144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262.png"/><Relationship Id="rId19" Type="http://schemas.openxmlformats.org/officeDocument/2006/relationships/image" Target="../media/image263.png"/><Relationship Id="rId20" Type="http://schemas.openxmlformats.org/officeDocument/2006/relationships/image" Target="../media/image317.png"/><Relationship Id="rId21" Type="http://schemas.openxmlformats.org/officeDocument/2006/relationships/image" Target="../media/image318.png"/><Relationship Id="rId22" Type="http://schemas.openxmlformats.org/officeDocument/2006/relationships/image" Target="../media/image319.png"/><Relationship Id="rId23" Type="http://schemas.openxmlformats.org/officeDocument/2006/relationships/image" Target="../media/image320.png"/><Relationship Id="rId24" Type="http://schemas.openxmlformats.org/officeDocument/2006/relationships/image" Target="../media/image32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7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7.png"/><Relationship Id="rId9" Type="http://schemas.openxmlformats.org/officeDocument/2006/relationships/image" Target="../media/image257.png"/><Relationship Id="rId10" Type="http://schemas.openxmlformats.org/officeDocument/2006/relationships/image" Target="../media/image300.png"/><Relationship Id="rId11" Type="http://schemas.openxmlformats.org/officeDocument/2006/relationships/image" Target="../media/image322.png"/><Relationship Id="rId12" Type="http://schemas.openxmlformats.org/officeDocument/2006/relationships/image" Target="../media/image323.png"/><Relationship Id="rId13" Type="http://schemas.openxmlformats.org/officeDocument/2006/relationships/image" Target="../media/image144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262.png"/><Relationship Id="rId17" Type="http://schemas.openxmlformats.org/officeDocument/2006/relationships/image" Target="../media/image263.png"/><Relationship Id="rId18" Type="http://schemas.openxmlformats.org/officeDocument/2006/relationships/image" Target="../media/image299.png"/><Relationship Id="rId19" Type="http://schemas.openxmlformats.org/officeDocument/2006/relationships/image" Target="../media/image324.png"/><Relationship Id="rId20" Type="http://schemas.openxmlformats.org/officeDocument/2006/relationships/image" Target="../media/image298.png"/><Relationship Id="rId21" Type="http://schemas.openxmlformats.org/officeDocument/2006/relationships/image" Target="../media/image325.png"/><Relationship Id="rId22" Type="http://schemas.openxmlformats.org/officeDocument/2006/relationships/image" Target="../media/image326.png"/><Relationship Id="rId23" Type="http://schemas.openxmlformats.org/officeDocument/2006/relationships/image" Target="../media/image32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7.png"/><Relationship Id="rId9" Type="http://schemas.openxmlformats.org/officeDocument/2006/relationships/image" Target="../media/image254.png"/><Relationship Id="rId10" Type="http://schemas.openxmlformats.org/officeDocument/2006/relationships/image" Target="../media/image255.png"/><Relationship Id="rId11" Type="http://schemas.openxmlformats.org/officeDocument/2006/relationships/image" Target="../media/image256.png"/><Relationship Id="rId12" Type="http://schemas.openxmlformats.org/officeDocument/2006/relationships/image" Target="../media/image257.png"/><Relationship Id="rId13" Type="http://schemas.openxmlformats.org/officeDocument/2006/relationships/image" Target="../media/image258.png"/><Relationship Id="rId14" Type="http://schemas.openxmlformats.org/officeDocument/2006/relationships/image" Target="../media/image328.png"/><Relationship Id="rId15" Type="http://schemas.openxmlformats.org/officeDocument/2006/relationships/image" Target="../media/image329.png"/><Relationship Id="rId16" Type="http://schemas.openxmlformats.org/officeDocument/2006/relationships/image" Target="../media/image330.png"/><Relationship Id="rId17" Type="http://schemas.openxmlformats.org/officeDocument/2006/relationships/image" Target="../media/image144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20" Type="http://schemas.openxmlformats.org/officeDocument/2006/relationships/image" Target="../media/image262.png"/><Relationship Id="rId21" Type="http://schemas.openxmlformats.org/officeDocument/2006/relationships/image" Target="../media/image263.png"/><Relationship Id="rId22" Type="http://schemas.openxmlformats.org/officeDocument/2006/relationships/image" Target="../media/image331.png"/><Relationship Id="rId23" Type="http://schemas.openxmlformats.org/officeDocument/2006/relationships/image" Target="../media/image332.png"/><Relationship Id="rId24" Type="http://schemas.openxmlformats.org/officeDocument/2006/relationships/image" Target="../media/image333.png"/><Relationship Id="rId25" Type="http://schemas.openxmlformats.org/officeDocument/2006/relationships/image" Target="../media/image334.png"/><Relationship Id="rId26" Type="http://schemas.openxmlformats.org/officeDocument/2006/relationships/image" Target="../media/image335.png"/><Relationship Id="rId27" Type="http://schemas.openxmlformats.org/officeDocument/2006/relationships/image" Target="../media/image336.png"/><Relationship Id="rId28" Type="http://schemas.openxmlformats.org/officeDocument/2006/relationships/image" Target="../media/image33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7.png"/><Relationship Id="rId9" Type="http://schemas.openxmlformats.org/officeDocument/2006/relationships/image" Target="../media/image338.png"/><Relationship Id="rId10" Type="http://schemas.openxmlformats.org/officeDocument/2006/relationships/image" Target="../media/image339.png"/><Relationship Id="rId11" Type="http://schemas.openxmlformats.org/officeDocument/2006/relationships/image" Target="../media/image340.png"/><Relationship Id="rId12" Type="http://schemas.openxmlformats.org/officeDocument/2006/relationships/image" Target="../media/image257.png"/><Relationship Id="rId13" Type="http://schemas.openxmlformats.org/officeDocument/2006/relationships/image" Target="../media/image341.png"/><Relationship Id="rId14" Type="http://schemas.openxmlformats.org/officeDocument/2006/relationships/image" Target="../media/image342.png"/><Relationship Id="rId15" Type="http://schemas.openxmlformats.org/officeDocument/2006/relationships/image" Target="../media/image144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262.png"/><Relationship Id="rId19" Type="http://schemas.openxmlformats.org/officeDocument/2006/relationships/image" Target="../media/image263.png"/><Relationship Id="rId20" Type="http://schemas.openxmlformats.org/officeDocument/2006/relationships/image" Target="../media/image343.png"/><Relationship Id="rId21" Type="http://schemas.openxmlformats.org/officeDocument/2006/relationships/image" Target="../media/image344.png"/><Relationship Id="rId22" Type="http://schemas.openxmlformats.org/officeDocument/2006/relationships/image" Target="../media/image345.png"/><Relationship Id="rId23" Type="http://schemas.openxmlformats.org/officeDocument/2006/relationships/image" Target="../media/image346.png"/><Relationship Id="rId24" Type="http://schemas.openxmlformats.org/officeDocument/2006/relationships/image" Target="../media/image347.png"/><Relationship Id="rId25" Type="http://schemas.openxmlformats.org/officeDocument/2006/relationships/image" Target="../media/image348.png"/><Relationship Id="rId26" Type="http://schemas.openxmlformats.org/officeDocument/2006/relationships/image" Target="../media/image349.png"/><Relationship Id="rId27" Type="http://schemas.openxmlformats.org/officeDocument/2006/relationships/image" Target="../media/image350.png"/><Relationship Id="rId28" Type="http://schemas.openxmlformats.org/officeDocument/2006/relationships/image" Target="../media/image35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7.png"/><Relationship Id="rId9" Type="http://schemas.openxmlformats.org/officeDocument/2006/relationships/image" Target="../media/image352.png"/><Relationship Id="rId10" Type="http://schemas.openxmlformats.org/officeDocument/2006/relationships/image" Target="../media/image353.png"/><Relationship Id="rId11" Type="http://schemas.openxmlformats.org/officeDocument/2006/relationships/image" Target="../media/image354.png"/><Relationship Id="rId12" Type="http://schemas.openxmlformats.org/officeDocument/2006/relationships/image" Target="../media/image355.png"/><Relationship Id="rId13" Type="http://schemas.openxmlformats.org/officeDocument/2006/relationships/image" Target="../media/image144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356.png"/><Relationship Id="rId17" Type="http://schemas.openxmlformats.org/officeDocument/2006/relationships/image" Target="../media/image357.png"/><Relationship Id="rId18" Type="http://schemas.openxmlformats.org/officeDocument/2006/relationships/image" Target="../media/image358.png"/><Relationship Id="rId19" Type="http://schemas.openxmlformats.org/officeDocument/2006/relationships/image" Target="../media/image359.png"/><Relationship Id="rId20" Type="http://schemas.openxmlformats.org/officeDocument/2006/relationships/image" Target="../media/image360.png"/><Relationship Id="rId21" Type="http://schemas.openxmlformats.org/officeDocument/2006/relationships/image" Target="../media/image361.png"/><Relationship Id="rId22" Type="http://schemas.openxmlformats.org/officeDocument/2006/relationships/image" Target="../media/image362.png"/><Relationship Id="rId23" Type="http://schemas.openxmlformats.org/officeDocument/2006/relationships/image" Target="../media/image363.png"/><Relationship Id="rId24" Type="http://schemas.openxmlformats.org/officeDocument/2006/relationships/image" Target="../media/image364.png"/><Relationship Id="rId25" Type="http://schemas.openxmlformats.org/officeDocument/2006/relationships/image" Target="../media/image365.png"/><Relationship Id="rId26" Type="http://schemas.openxmlformats.org/officeDocument/2006/relationships/image" Target="../media/image366.png"/><Relationship Id="rId27" Type="http://schemas.openxmlformats.org/officeDocument/2006/relationships/image" Target="../media/image367.png"/><Relationship Id="rId28" Type="http://schemas.openxmlformats.org/officeDocument/2006/relationships/image" Target="../media/image368.png"/><Relationship Id="rId29" Type="http://schemas.openxmlformats.org/officeDocument/2006/relationships/image" Target="../media/image36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7.png"/><Relationship Id="rId9" Type="http://schemas.openxmlformats.org/officeDocument/2006/relationships/image" Target="../media/image370.png"/><Relationship Id="rId10" Type="http://schemas.openxmlformats.org/officeDocument/2006/relationships/image" Target="../media/image371.png"/><Relationship Id="rId11" Type="http://schemas.openxmlformats.org/officeDocument/2006/relationships/image" Target="../media/image144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372.png"/><Relationship Id="rId15" Type="http://schemas.openxmlformats.org/officeDocument/2006/relationships/image" Target="../media/image37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7.png"/><Relationship Id="rId9" Type="http://schemas.openxmlformats.org/officeDocument/2006/relationships/image" Target="../media/image374.png"/><Relationship Id="rId10" Type="http://schemas.openxmlformats.org/officeDocument/2006/relationships/image" Target="../media/image375.png"/><Relationship Id="rId11" Type="http://schemas.openxmlformats.org/officeDocument/2006/relationships/image" Target="../media/image144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376.png"/><Relationship Id="rId15" Type="http://schemas.openxmlformats.org/officeDocument/2006/relationships/image" Target="../media/image377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7.png"/><Relationship Id="rId9" Type="http://schemas.openxmlformats.org/officeDocument/2006/relationships/image" Target="../media/image378.png"/><Relationship Id="rId10" Type="http://schemas.openxmlformats.org/officeDocument/2006/relationships/image" Target="../media/image379.png"/><Relationship Id="rId11" Type="http://schemas.openxmlformats.org/officeDocument/2006/relationships/image" Target="../media/image38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381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7.png"/><Relationship Id="rId9" Type="http://schemas.openxmlformats.org/officeDocument/2006/relationships/image" Target="../media/image382.png"/><Relationship Id="rId10" Type="http://schemas.openxmlformats.org/officeDocument/2006/relationships/image" Target="../media/image383.png"/><Relationship Id="rId11" Type="http://schemas.openxmlformats.org/officeDocument/2006/relationships/image" Target="../media/image384.png"/><Relationship Id="rId12" Type="http://schemas.openxmlformats.org/officeDocument/2006/relationships/image" Target="../media/image385.png"/><Relationship Id="rId13" Type="http://schemas.openxmlformats.org/officeDocument/2006/relationships/image" Target="../media/image386.png"/><Relationship Id="rId14" Type="http://schemas.openxmlformats.org/officeDocument/2006/relationships/image" Target="../media/image387.png"/><Relationship Id="rId15" Type="http://schemas.openxmlformats.org/officeDocument/2006/relationships/image" Target="../media/image388.png"/><Relationship Id="rId16" Type="http://schemas.openxmlformats.org/officeDocument/2006/relationships/image" Target="../media/image389.png"/><Relationship Id="rId17" Type="http://schemas.openxmlformats.org/officeDocument/2006/relationships/image" Target="../media/image38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20" Type="http://schemas.openxmlformats.org/officeDocument/2006/relationships/image" Target="../media/image106.png"/><Relationship Id="rId21" Type="http://schemas.openxmlformats.org/officeDocument/2006/relationships/image" Target="../media/image390.png"/><Relationship Id="rId22" Type="http://schemas.openxmlformats.org/officeDocument/2006/relationships/image" Target="../media/image391.png"/><Relationship Id="rId23" Type="http://schemas.openxmlformats.org/officeDocument/2006/relationships/image" Target="../media/image392.png"/><Relationship Id="rId24" Type="http://schemas.openxmlformats.org/officeDocument/2006/relationships/image" Target="../media/image39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7.png"/><Relationship Id="rId9" Type="http://schemas.openxmlformats.org/officeDocument/2006/relationships/image" Target="../media/image394.png"/><Relationship Id="rId10" Type="http://schemas.openxmlformats.org/officeDocument/2006/relationships/image" Target="../media/image395.png"/><Relationship Id="rId11" Type="http://schemas.openxmlformats.org/officeDocument/2006/relationships/image" Target="../media/image38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133.png"/><Relationship Id="rId15" Type="http://schemas.openxmlformats.org/officeDocument/2006/relationships/image" Target="../media/image39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7.png"/><Relationship Id="rId9" Type="http://schemas.openxmlformats.org/officeDocument/2006/relationships/image" Target="../media/image397.png"/><Relationship Id="rId10" Type="http://schemas.openxmlformats.org/officeDocument/2006/relationships/image" Target="../media/image398.png"/><Relationship Id="rId11" Type="http://schemas.openxmlformats.org/officeDocument/2006/relationships/image" Target="../media/image38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133.png"/><Relationship Id="rId15" Type="http://schemas.openxmlformats.org/officeDocument/2006/relationships/image" Target="../media/image39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7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22" Type="http://schemas.openxmlformats.org/officeDocument/2006/relationships/image" Target="../media/image47.png"/><Relationship Id="rId23" Type="http://schemas.openxmlformats.org/officeDocument/2006/relationships/image" Target="../media/image48.png"/><Relationship Id="rId24" Type="http://schemas.openxmlformats.org/officeDocument/2006/relationships/image" Target="../media/image49.png"/><Relationship Id="rId25" Type="http://schemas.openxmlformats.org/officeDocument/2006/relationships/image" Target="../media/image50.png"/><Relationship Id="rId26" Type="http://schemas.openxmlformats.org/officeDocument/2006/relationships/image" Target="../media/image5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99.png"/><Relationship Id="rId6" Type="http://schemas.openxmlformats.org/officeDocument/2006/relationships/image" Target="../media/image400.png"/><Relationship Id="rId7" Type="http://schemas.openxmlformats.org/officeDocument/2006/relationships/image" Target="../media/image401.png"/><Relationship Id="rId8" Type="http://schemas.openxmlformats.org/officeDocument/2006/relationships/image" Target="../media/image7.png"/><Relationship Id="rId9" Type="http://schemas.openxmlformats.org/officeDocument/2006/relationships/image" Target="../media/image402.png"/><Relationship Id="rId10" Type="http://schemas.openxmlformats.org/officeDocument/2006/relationships/image" Target="../media/image403.png"/><Relationship Id="rId11" Type="http://schemas.openxmlformats.org/officeDocument/2006/relationships/image" Target="../media/image404.png"/><Relationship Id="rId12" Type="http://schemas.openxmlformats.org/officeDocument/2006/relationships/image" Target="../media/image405.png"/><Relationship Id="rId13" Type="http://schemas.openxmlformats.org/officeDocument/2006/relationships/image" Target="../media/image40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7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Relationship Id="rId18" Type="http://schemas.openxmlformats.org/officeDocument/2006/relationships/image" Target="../media/image61.png"/><Relationship Id="rId19" Type="http://schemas.openxmlformats.org/officeDocument/2006/relationships/image" Target="../media/image62.png"/><Relationship Id="rId20" Type="http://schemas.openxmlformats.org/officeDocument/2006/relationships/image" Target="../media/image63.png"/><Relationship Id="rId21" Type="http://schemas.openxmlformats.org/officeDocument/2006/relationships/image" Target="../media/image64.png"/><Relationship Id="rId22" Type="http://schemas.openxmlformats.org/officeDocument/2006/relationships/image" Target="../media/image65.png"/><Relationship Id="rId23" Type="http://schemas.openxmlformats.org/officeDocument/2006/relationships/image" Target="../media/image66.png"/><Relationship Id="rId24" Type="http://schemas.openxmlformats.org/officeDocument/2006/relationships/image" Target="../media/image67.png"/><Relationship Id="rId25" Type="http://schemas.openxmlformats.org/officeDocument/2006/relationships/image" Target="../media/image68.png"/><Relationship Id="rId26" Type="http://schemas.openxmlformats.org/officeDocument/2006/relationships/image" Target="../media/image69.png"/><Relationship Id="rId27" Type="http://schemas.openxmlformats.org/officeDocument/2006/relationships/image" Target="../media/image70.png"/><Relationship Id="rId28" Type="http://schemas.openxmlformats.org/officeDocument/2006/relationships/image" Target="../media/image71.png"/><Relationship Id="rId29" Type="http://schemas.openxmlformats.org/officeDocument/2006/relationships/image" Target="../media/image72.png"/><Relationship Id="rId30" Type="http://schemas.openxmlformats.org/officeDocument/2006/relationships/image" Target="../media/image73.png"/><Relationship Id="rId31" Type="http://schemas.openxmlformats.org/officeDocument/2006/relationships/image" Target="../media/image39.png"/><Relationship Id="rId32" Type="http://schemas.openxmlformats.org/officeDocument/2006/relationships/image" Target="../media/image41.png"/><Relationship Id="rId33" Type="http://schemas.openxmlformats.org/officeDocument/2006/relationships/image" Target="../media/image42.png"/><Relationship Id="rId34" Type="http://schemas.openxmlformats.org/officeDocument/2006/relationships/image" Target="../media/image43.png"/><Relationship Id="rId35" Type="http://schemas.openxmlformats.org/officeDocument/2006/relationships/image" Target="../media/image44.png"/><Relationship Id="rId36" Type="http://schemas.openxmlformats.org/officeDocument/2006/relationships/image" Target="../media/image74.png"/><Relationship Id="rId37" Type="http://schemas.openxmlformats.org/officeDocument/2006/relationships/image" Target="../media/image75.png"/><Relationship Id="rId38" Type="http://schemas.openxmlformats.org/officeDocument/2006/relationships/image" Target="../media/image76.png"/><Relationship Id="rId39" Type="http://schemas.openxmlformats.org/officeDocument/2006/relationships/image" Target="../media/image77.png"/><Relationship Id="rId40" Type="http://schemas.openxmlformats.org/officeDocument/2006/relationships/image" Target="../media/image78.png"/><Relationship Id="rId41" Type="http://schemas.openxmlformats.org/officeDocument/2006/relationships/image" Target="../media/image79.png"/><Relationship Id="rId42" Type="http://schemas.openxmlformats.org/officeDocument/2006/relationships/image" Target="../media/image80.png"/><Relationship Id="rId43" Type="http://schemas.openxmlformats.org/officeDocument/2006/relationships/image" Target="../media/image81.png"/><Relationship Id="rId44" Type="http://schemas.openxmlformats.org/officeDocument/2006/relationships/image" Target="../media/image82.png"/><Relationship Id="rId45" Type="http://schemas.openxmlformats.org/officeDocument/2006/relationships/image" Target="../media/image83.png"/><Relationship Id="rId46" Type="http://schemas.openxmlformats.org/officeDocument/2006/relationships/image" Target="../media/image84.png"/><Relationship Id="rId47" Type="http://schemas.openxmlformats.org/officeDocument/2006/relationships/image" Target="../media/image85.png"/><Relationship Id="rId48" Type="http://schemas.openxmlformats.org/officeDocument/2006/relationships/image" Target="../media/image86.png"/><Relationship Id="rId49" Type="http://schemas.openxmlformats.org/officeDocument/2006/relationships/image" Target="../media/image87.png"/><Relationship Id="rId50" Type="http://schemas.openxmlformats.org/officeDocument/2006/relationships/image" Target="../media/image88.png"/><Relationship Id="rId51" Type="http://schemas.openxmlformats.org/officeDocument/2006/relationships/image" Target="../media/image89.png"/><Relationship Id="rId52" Type="http://schemas.openxmlformats.org/officeDocument/2006/relationships/image" Target="../media/image90.png"/><Relationship Id="rId53" Type="http://schemas.openxmlformats.org/officeDocument/2006/relationships/image" Target="../media/image91.png"/><Relationship Id="rId54" Type="http://schemas.openxmlformats.org/officeDocument/2006/relationships/image" Target="../media/image92.png"/><Relationship Id="rId55" Type="http://schemas.openxmlformats.org/officeDocument/2006/relationships/image" Target="../media/image93.png"/><Relationship Id="rId56" Type="http://schemas.openxmlformats.org/officeDocument/2006/relationships/image" Target="../media/image9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7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0.png"/><Relationship Id="rId15" Type="http://schemas.openxmlformats.org/officeDocument/2006/relationships/image" Target="../media/image101.png"/><Relationship Id="rId16" Type="http://schemas.openxmlformats.org/officeDocument/2006/relationships/image" Target="../media/image102.png"/><Relationship Id="rId17" Type="http://schemas.openxmlformats.org/officeDocument/2006/relationships/image" Target="../media/image103.png"/><Relationship Id="rId18" Type="http://schemas.openxmlformats.org/officeDocument/2006/relationships/image" Target="../media/image104.png"/><Relationship Id="rId19" Type="http://schemas.openxmlformats.org/officeDocument/2006/relationships/image" Target="../media/image105.png"/><Relationship Id="rId20" Type="http://schemas.openxmlformats.org/officeDocument/2006/relationships/image" Target="../media/image39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106.png"/><Relationship Id="rId24" Type="http://schemas.openxmlformats.org/officeDocument/2006/relationships/image" Target="../media/image107.png"/><Relationship Id="rId25" Type="http://schemas.openxmlformats.org/officeDocument/2006/relationships/image" Target="../media/image108.png"/><Relationship Id="rId26" Type="http://schemas.openxmlformats.org/officeDocument/2006/relationships/image" Target="../media/image109.png"/><Relationship Id="rId27" Type="http://schemas.openxmlformats.org/officeDocument/2006/relationships/image" Target="../media/image110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7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Relationship Id="rId15" Type="http://schemas.openxmlformats.org/officeDocument/2006/relationships/image" Target="../media/image117.png"/><Relationship Id="rId16" Type="http://schemas.openxmlformats.org/officeDocument/2006/relationships/image" Target="../media/image118.png"/><Relationship Id="rId17" Type="http://schemas.openxmlformats.org/officeDocument/2006/relationships/image" Target="../media/image119.png"/><Relationship Id="rId18" Type="http://schemas.openxmlformats.org/officeDocument/2006/relationships/image" Target="../media/image120.png"/><Relationship Id="rId19" Type="http://schemas.openxmlformats.org/officeDocument/2006/relationships/image" Target="../media/image121.png"/><Relationship Id="rId20" Type="http://schemas.openxmlformats.org/officeDocument/2006/relationships/image" Target="../media/image122.png"/><Relationship Id="rId21" Type="http://schemas.openxmlformats.org/officeDocument/2006/relationships/image" Target="../media/image123.png"/><Relationship Id="rId22" Type="http://schemas.openxmlformats.org/officeDocument/2006/relationships/image" Target="../media/image124.png"/><Relationship Id="rId23" Type="http://schemas.openxmlformats.org/officeDocument/2006/relationships/image" Target="../media/image125.png"/><Relationship Id="rId24" Type="http://schemas.openxmlformats.org/officeDocument/2006/relationships/image" Target="../media/image126.png"/><Relationship Id="rId25" Type="http://schemas.openxmlformats.org/officeDocument/2006/relationships/image" Target="../media/image127.png"/><Relationship Id="rId26" Type="http://schemas.openxmlformats.org/officeDocument/2006/relationships/image" Target="../media/image128.png"/><Relationship Id="rId27" Type="http://schemas.openxmlformats.org/officeDocument/2006/relationships/image" Target="../media/image129.png"/><Relationship Id="rId28" Type="http://schemas.openxmlformats.org/officeDocument/2006/relationships/image" Target="../media/image130.png"/><Relationship Id="rId29" Type="http://schemas.openxmlformats.org/officeDocument/2006/relationships/image" Target="../media/image131.png"/><Relationship Id="rId30" Type="http://schemas.openxmlformats.org/officeDocument/2006/relationships/image" Target="../media/image132.png"/><Relationship Id="rId31" Type="http://schemas.openxmlformats.org/officeDocument/2006/relationships/image" Target="../media/image39.png"/><Relationship Id="rId32" Type="http://schemas.openxmlformats.org/officeDocument/2006/relationships/image" Target="../media/image41.png"/><Relationship Id="rId33" Type="http://schemas.openxmlformats.org/officeDocument/2006/relationships/image" Target="../media/image42.png"/><Relationship Id="rId34" Type="http://schemas.openxmlformats.org/officeDocument/2006/relationships/image" Target="../media/image133.png"/><Relationship Id="rId35" Type="http://schemas.openxmlformats.org/officeDocument/2006/relationships/image" Target="../media/image134.png"/><Relationship Id="rId36" Type="http://schemas.openxmlformats.org/officeDocument/2006/relationships/image" Target="../media/image135.png"/><Relationship Id="rId37" Type="http://schemas.openxmlformats.org/officeDocument/2006/relationships/image" Target="../media/image136.png"/><Relationship Id="rId38" Type="http://schemas.openxmlformats.org/officeDocument/2006/relationships/image" Target="../media/image137.png"/><Relationship Id="rId39" Type="http://schemas.openxmlformats.org/officeDocument/2006/relationships/image" Target="../media/image138.png"/><Relationship Id="rId40" Type="http://schemas.openxmlformats.org/officeDocument/2006/relationships/image" Target="../media/image139.png"/><Relationship Id="rId41" Type="http://schemas.openxmlformats.org/officeDocument/2006/relationships/image" Target="../media/image14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7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145.png"/><Relationship Id="rId17" Type="http://schemas.openxmlformats.org/officeDocument/2006/relationships/image" Target="../media/image146.png"/><Relationship Id="rId18" Type="http://schemas.openxmlformats.org/officeDocument/2006/relationships/image" Target="../media/image147.png"/><Relationship Id="rId19" Type="http://schemas.openxmlformats.org/officeDocument/2006/relationships/image" Target="../media/image148.png"/><Relationship Id="rId20" Type="http://schemas.openxmlformats.org/officeDocument/2006/relationships/image" Target="../media/image149.png"/><Relationship Id="rId21" Type="http://schemas.openxmlformats.org/officeDocument/2006/relationships/image" Target="../media/image150.png"/><Relationship Id="rId22" Type="http://schemas.openxmlformats.org/officeDocument/2006/relationships/image" Target="../media/image151.png"/><Relationship Id="rId23" Type="http://schemas.openxmlformats.org/officeDocument/2006/relationships/image" Target="../media/image152.png"/><Relationship Id="rId24" Type="http://schemas.openxmlformats.org/officeDocument/2006/relationships/image" Target="../media/image153.png"/><Relationship Id="rId25" Type="http://schemas.openxmlformats.org/officeDocument/2006/relationships/image" Target="../media/image154.png"/><Relationship Id="rId26" Type="http://schemas.openxmlformats.org/officeDocument/2006/relationships/image" Target="../media/image155.png"/><Relationship Id="rId27" Type="http://schemas.openxmlformats.org/officeDocument/2006/relationships/image" Target="../media/image156.png"/><Relationship Id="rId28" Type="http://schemas.openxmlformats.org/officeDocument/2006/relationships/image" Target="../media/image15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7.png"/><Relationship Id="rId9" Type="http://schemas.openxmlformats.org/officeDocument/2006/relationships/image" Target="../media/image158.png"/><Relationship Id="rId10" Type="http://schemas.openxmlformats.org/officeDocument/2006/relationships/image" Target="../media/image144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106.png"/><Relationship Id="rId14" Type="http://schemas.openxmlformats.org/officeDocument/2006/relationships/image" Target="../media/image159.png"/><Relationship Id="rId15" Type="http://schemas.openxmlformats.org/officeDocument/2006/relationships/image" Target="../media/image160.png"/><Relationship Id="rId16" Type="http://schemas.openxmlformats.org/officeDocument/2006/relationships/image" Target="../media/image161.png"/><Relationship Id="rId17" Type="http://schemas.openxmlformats.org/officeDocument/2006/relationships/image" Target="../media/image162.png"/><Relationship Id="rId18" Type="http://schemas.openxmlformats.org/officeDocument/2006/relationships/image" Target="../media/image163.png"/><Relationship Id="rId19" Type="http://schemas.openxmlformats.org/officeDocument/2006/relationships/image" Target="../media/image164.png"/><Relationship Id="rId20" Type="http://schemas.openxmlformats.org/officeDocument/2006/relationships/image" Target="../media/image165.png"/><Relationship Id="rId21" Type="http://schemas.openxmlformats.org/officeDocument/2006/relationships/image" Target="../media/image166.png"/><Relationship Id="rId22" Type="http://schemas.openxmlformats.org/officeDocument/2006/relationships/image" Target="../media/image167.png"/><Relationship Id="rId23" Type="http://schemas.openxmlformats.org/officeDocument/2006/relationships/image" Target="../media/image168.png"/><Relationship Id="rId24" Type="http://schemas.openxmlformats.org/officeDocument/2006/relationships/image" Target="../media/image169.png"/><Relationship Id="rId25" Type="http://schemas.openxmlformats.org/officeDocument/2006/relationships/image" Target="../media/image170.png"/><Relationship Id="rId26" Type="http://schemas.openxmlformats.org/officeDocument/2006/relationships/image" Target="../media/image171.png"/><Relationship Id="rId27" Type="http://schemas.openxmlformats.org/officeDocument/2006/relationships/image" Target="../media/image172.png"/><Relationship Id="rId28" Type="http://schemas.openxmlformats.org/officeDocument/2006/relationships/image" Target="../media/image173.png"/><Relationship Id="rId29" Type="http://schemas.openxmlformats.org/officeDocument/2006/relationships/image" Target="../media/image174.png"/><Relationship Id="rId30" Type="http://schemas.openxmlformats.org/officeDocument/2006/relationships/image" Target="../media/image175.png"/><Relationship Id="rId31" Type="http://schemas.openxmlformats.org/officeDocument/2006/relationships/image" Target="../media/image176.png"/><Relationship Id="rId32" Type="http://schemas.openxmlformats.org/officeDocument/2006/relationships/image" Target="../media/image177.png"/><Relationship Id="rId33" Type="http://schemas.openxmlformats.org/officeDocument/2006/relationships/image" Target="../media/image178.png"/><Relationship Id="rId34" Type="http://schemas.openxmlformats.org/officeDocument/2006/relationships/image" Target="../media/image179.png"/><Relationship Id="rId35" Type="http://schemas.openxmlformats.org/officeDocument/2006/relationships/image" Target="../media/image18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7.png"/><Relationship Id="rId9" Type="http://schemas.openxmlformats.org/officeDocument/2006/relationships/image" Target="../media/image181.png"/><Relationship Id="rId10" Type="http://schemas.openxmlformats.org/officeDocument/2006/relationships/image" Target="../media/image144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133.png"/><Relationship Id="rId14" Type="http://schemas.openxmlformats.org/officeDocument/2006/relationships/image" Target="../media/image182.png"/><Relationship Id="rId15" Type="http://schemas.openxmlformats.org/officeDocument/2006/relationships/image" Target="../media/image183.png"/><Relationship Id="rId16" Type="http://schemas.openxmlformats.org/officeDocument/2006/relationships/image" Target="../media/image184.png"/><Relationship Id="rId17" Type="http://schemas.openxmlformats.org/officeDocument/2006/relationships/image" Target="../media/image185.png"/><Relationship Id="rId18" Type="http://schemas.openxmlformats.org/officeDocument/2006/relationships/image" Target="../media/image186.png"/><Relationship Id="rId19" Type="http://schemas.openxmlformats.org/officeDocument/2006/relationships/image" Target="../media/image187.png"/><Relationship Id="rId20" Type="http://schemas.openxmlformats.org/officeDocument/2006/relationships/image" Target="../media/image188.png"/><Relationship Id="rId21" Type="http://schemas.openxmlformats.org/officeDocument/2006/relationships/image" Target="../media/image189.png"/><Relationship Id="rId22" Type="http://schemas.openxmlformats.org/officeDocument/2006/relationships/image" Target="../media/image190.png"/><Relationship Id="rId23" Type="http://schemas.openxmlformats.org/officeDocument/2006/relationships/image" Target="../media/image191.png"/><Relationship Id="rId24" Type="http://schemas.openxmlformats.org/officeDocument/2006/relationships/image" Target="../media/image192.png"/><Relationship Id="rId25" Type="http://schemas.openxmlformats.org/officeDocument/2006/relationships/image" Target="../media/image193.png"/><Relationship Id="rId26" Type="http://schemas.openxmlformats.org/officeDocument/2006/relationships/image" Target="../media/image194.png"/><Relationship Id="rId27" Type="http://schemas.openxmlformats.org/officeDocument/2006/relationships/image" Target="../media/image1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066667" y="1207331"/>
            <a:ext cx="2106633" cy="2159919"/>
            <a:chOff x="9066667" y="1207331"/>
            <a:chExt cx="2106633" cy="215991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066667" y="1207331"/>
              <a:ext cx="2103854" cy="2158289"/>
              <a:chOff x="9066667" y="1207331"/>
              <a:chExt cx="2103854" cy="215828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42770" y="144370"/>
                <a:ext cx="4207708" cy="4316579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66667" y="1207331"/>
                <a:ext cx="2103854" cy="215828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069446" y="1208961"/>
              <a:ext cx="2103854" cy="2158289"/>
              <a:chOff x="9069446" y="1208961"/>
              <a:chExt cx="2103854" cy="215828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975473" y="105541"/>
                <a:ext cx="4207708" cy="4316579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69446" y="1208961"/>
                <a:ext cx="2103854" cy="215828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3938" y="7924594"/>
            <a:ext cx="7182774" cy="819401"/>
            <a:chOff x="813938" y="7924594"/>
            <a:chExt cx="7182774" cy="81940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13938" y="8134471"/>
              <a:ext cx="2030029" cy="609009"/>
              <a:chOff x="813938" y="8134471"/>
              <a:chExt cx="2030029" cy="60900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13938" y="8134471"/>
                <a:ext cx="2030029" cy="60900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861855" y="8009222"/>
              <a:ext cx="2237257" cy="731819"/>
              <a:chOff x="2861855" y="8009222"/>
              <a:chExt cx="2237257" cy="73181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861855" y="8009222"/>
                <a:ext cx="2237257" cy="73181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158617" y="7924594"/>
              <a:ext cx="2837193" cy="813643"/>
              <a:chOff x="5158617" y="7924594"/>
              <a:chExt cx="2837193" cy="81364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158617" y="7924594"/>
                <a:ext cx="2837193" cy="813643"/>
              </a:xfrm>
              <a:prstGeom prst="rect">
                <a:avLst/>
              </a:prstGeom>
            </p:spPr>
          </p:pic>
        </p:grpSp>
      </p:grpSp>
      <p:sp>
        <p:nvSpPr>
          <p:cNvPr id="1012" name="TextBox 1011"/>
          <p:cNvSpPr txBox="1"/>
          <p:nvPr/>
        </p:nvSpPr>
        <p:spPr>
          <a:xfrm>
            <a:off x="701560" y="7302462"/>
            <a:ext cx="2225381" cy="9188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2024. 2.19</a:t>
            </a:r>
            <a:br/>
          </a:p>
        </p:txBody>
      </p:sp>
      <p:sp>
        <p:nvSpPr>
          <p:cNvPr id="1013" name="TextBox 1012"/>
          <p:cNvSpPr txBox="1"/>
          <p:nvPr/>
        </p:nvSpPr>
        <p:spPr>
          <a:xfrm>
            <a:off x="565059" y="2716899"/>
            <a:ext cx="12657572" cy="33776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14" name="TextBox 1013"/>
          <p:cNvSpPr txBox="1"/>
          <p:nvPr/>
        </p:nvSpPr>
        <p:spPr>
          <a:xfrm>
            <a:off x="815324" y="2201165"/>
            <a:ext cx="5878807" cy="10186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2024H&amp; SAA AAS A elArel</a:t>
            </a:r>
            <a:b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4623" y="1601690"/>
              <a:ext cx="756918" cy="108109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6737" y="1604823"/>
              <a:ext cx="3432813" cy="1066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6905" y="2845363"/>
            <a:ext cx="15125000" cy="1463850"/>
            <a:chOff x="1636905" y="2845363"/>
            <a:chExt cx="15125000" cy="146385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612197" y="2880212"/>
              <a:ext cx="4149346" cy="1429001"/>
              <a:chOff x="7612197" y="2880212"/>
              <a:chExt cx="4149346" cy="14290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12197" y="2880212"/>
                <a:ext cx="4149346" cy="1429001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26425" y="3159634"/>
              <a:ext cx="3543069" cy="112841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5428844" y="2880212"/>
              <a:ext cx="2488896" cy="1429001"/>
              <a:chOff x="5428844" y="2880212"/>
              <a:chExt cx="2488896" cy="142900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428844" y="2880212"/>
                <a:ext cx="2488896" cy="142900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96211" y="3150691"/>
              <a:ext cx="3493841" cy="1093365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736284" y="2880212"/>
              <a:ext cx="2488896" cy="1429001"/>
              <a:chOff x="1736284" y="2880212"/>
              <a:chExt cx="2488896" cy="142900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36284" y="2880212"/>
                <a:ext cx="2488896" cy="142900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5659" y="3313049"/>
              <a:ext cx="3543442" cy="804965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4428086" y="3505735"/>
              <a:ext cx="786827" cy="158908"/>
              <a:chOff x="4428086" y="3505735"/>
              <a:chExt cx="786827" cy="15890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428086" y="3505735"/>
                <a:ext cx="786827" cy="15890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962032" y="2946465"/>
              <a:ext cx="1066518" cy="1326452"/>
              <a:chOff x="11962032" y="2946465"/>
              <a:chExt cx="1066518" cy="132645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962032" y="2946465"/>
                <a:ext cx="1066518" cy="132645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224081" y="2845363"/>
              <a:ext cx="3537824" cy="1463850"/>
              <a:chOff x="13224081" y="2845363"/>
              <a:chExt cx="3537824" cy="146385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224081" y="2845363"/>
                <a:ext cx="3537824" cy="146385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24533" y="3115503"/>
              <a:ext cx="4556676" cy="11723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582549" y="4546298"/>
            <a:ext cx="4149346" cy="1429001"/>
            <a:chOff x="7582549" y="4546298"/>
            <a:chExt cx="4149346" cy="142900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2549" y="4546298"/>
              <a:ext cx="4149346" cy="142900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399196" y="4546298"/>
            <a:ext cx="2488896" cy="1429001"/>
            <a:chOff x="5399196" y="4546298"/>
            <a:chExt cx="2488896" cy="142900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99196" y="4546298"/>
              <a:ext cx="2488896" cy="142900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06636" y="4546298"/>
            <a:ext cx="2488896" cy="1429001"/>
            <a:chOff x="1706636" y="4546298"/>
            <a:chExt cx="2488896" cy="142900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06636" y="4546298"/>
              <a:ext cx="2488896" cy="142900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398438" y="5171821"/>
            <a:ext cx="786827" cy="158908"/>
            <a:chOff x="4398438" y="5171821"/>
            <a:chExt cx="786827" cy="15890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98438" y="5171821"/>
              <a:ext cx="786827" cy="15890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932384" y="4612551"/>
            <a:ext cx="1066518" cy="1326452"/>
            <a:chOff x="11932384" y="4612551"/>
            <a:chExt cx="1066518" cy="132645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32384" y="4612551"/>
              <a:ext cx="1066518" cy="132645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94433" y="4511449"/>
            <a:ext cx="3537824" cy="1463850"/>
            <a:chOff x="13194433" y="4511449"/>
            <a:chExt cx="3537824" cy="146385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94433" y="4511449"/>
              <a:ext cx="3537824" cy="146385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555649" y="6290916"/>
            <a:ext cx="4149346" cy="1429001"/>
            <a:chOff x="7555649" y="6290916"/>
            <a:chExt cx="4149346" cy="142900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55649" y="6290916"/>
              <a:ext cx="4149346" cy="142900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372296" y="6290916"/>
            <a:ext cx="2488896" cy="1429001"/>
            <a:chOff x="5372296" y="6290916"/>
            <a:chExt cx="2488896" cy="142900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72296" y="6290916"/>
              <a:ext cx="2488896" cy="142900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679736" y="6290916"/>
            <a:ext cx="2488896" cy="1429001"/>
            <a:chOff x="1679736" y="6290916"/>
            <a:chExt cx="2488896" cy="142900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79736" y="6290916"/>
              <a:ext cx="2488896" cy="142900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371538" y="6916438"/>
            <a:ext cx="786827" cy="158908"/>
            <a:chOff x="4371538" y="6916438"/>
            <a:chExt cx="786827" cy="15890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71538" y="6916438"/>
              <a:ext cx="786827" cy="15890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905484" y="6357168"/>
            <a:ext cx="1066518" cy="1326452"/>
            <a:chOff x="11905484" y="6357168"/>
            <a:chExt cx="1066518" cy="1326452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05484" y="6357168"/>
              <a:ext cx="1066518" cy="132645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167533" y="6256066"/>
            <a:ext cx="3537824" cy="1463850"/>
            <a:chOff x="13167533" y="6256066"/>
            <a:chExt cx="3537824" cy="146385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67533" y="6256066"/>
              <a:ext cx="3537824" cy="146385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542564" y="8016215"/>
            <a:ext cx="4149346" cy="1429001"/>
            <a:chOff x="7542564" y="8016215"/>
            <a:chExt cx="4149346" cy="142900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2564" y="8016215"/>
              <a:ext cx="4149346" cy="142900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359211" y="8016215"/>
            <a:ext cx="2488896" cy="1429001"/>
            <a:chOff x="5359211" y="8016215"/>
            <a:chExt cx="2488896" cy="1429001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59211" y="8016215"/>
              <a:ext cx="2488896" cy="142900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666651" y="8016215"/>
            <a:ext cx="2488896" cy="1429001"/>
            <a:chOff x="1666651" y="8016215"/>
            <a:chExt cx="2488896" cy="1429001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6651" y="8016215"/>
              <a:ext cx="2488896" cy="142900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358453" y="8641737"/>
            <a:ext cx="786827" cy="158908"/>
            <a:chOff x="4358453" y="8641737"/>
            <a:chExt cx="786827" cy="158908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58453" y="8641737"/>
              <a:ext cx="786827" cy="158908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892400" y="8082467"/>
            <a:ext cx="1066518" cy="1326452"/>
            <a:chOff x="11892400" y="8082467"/>
            <a:chExt cx="1066518" cy="1326452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92400" y="8082467"/>
              <a:ext cx="1066518" cy="132645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3154448" y="7981366"/>
            <a:ext cx="3537824" cy="1463850"/>
            <a:chOff x="13154448" y="7981366"/>
            <a:chExt cx="3537824" cy="1463850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54448" y="7981366"/>
              <a:ext cx="3537824" cy="1463850"/>
            </a:xfrm>
            <a:prstGeom prst="rect">
              <a:avLst/>
            </a:prstGeom>
          </p:spPr>
        </p:pic>
      </p:grpSp>
      <p:sp>
        <p:nvSpPr>
          <p:cNvPr id="1030" name="TextBox 1029"/>
          <p:cNvSpPr txBox="1"/>
          <p:nvPr/>
        </p:nvSpPr>
        <p:spPr>
          <a:xfrm>
            <a:off x="17100220" y="9415868"/>
            <a:ext cx="698576" cy="505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09</a:t>
            </a:r>
            <a:br/>
          </a:p>
        </p:txBody>
      </p:sp>
      <p:sp>
        <p:nvSpPr>
          <p:cNvPr id="1031" name="TextBox 1030"/>
          <p:cNvSpPr txBox="1"/>
          <p:nvPr/>
        </p:nvSpPr>
        <p:spPr>
          <a:xfrm>
            <a:off x="380222" y="168292"/>
            <a:ext cx="6100273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2. $2 AIOE LS</a:t>
            </a:r>
            <a:br/>
          </a:p>
        </p:txBody>
      </p:sp>
      <p:sp>
        <p:nvSpPr>
          <p:cNvPr id="1032" name="TextBox 1031"/>
          <p:cNvSpPr txBox="1"/>
          <p:nvPr/>
        </p:nvSpPr>
        <p:spPr>
          <a:xfrm>
            <a:off x="7745792" y="4812866"/>
            <a:ext cx="3544546" cy="767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7|SAtESIAS|</a:t>
            </a:r>
            <a:br/>
          </a:p>
        </p:txBody>
      </p:sp>
      <p:sp>
        <p:nvSpPr>
          <p:cNvPr id="1033" name="TextBox 1032"/>
          <p:cNvSpPr txBox="1"/>
          <p:nvPr/>
        </p:nvSpPr>
        <p:spPr>
          <a:xfrm>
            <a:off x="4382763" y="4816780"/>
            <a:ext cx="3849070" cy="1068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34" name="TextBox 1033"/>
          <p:cNvSpPr txBox="1"/>
          <p:nvPr/>
        </p:nvSpPr>
        <p:spPr>
          <a:xfrm>
            <a:off x="1147982" y="4979135"/>
            <a:ext cx="3400775" cy="8049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35" name="TextBox 1034"/>
          <p:cNvSpPr txBox="1"/>
          <p:nvPr/>
        </p:nvSpPr>
        <p:spPr>
          <a:xfrm>
            <a:off x="12450352" y="4126121"/>
            <a:ext cx="4498505" cy="2138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36" name="TextBox 1035"/>
          <p:cNvSpPr txBox="1"/>
          <p:nvPr/>
        </p:nvSpPr>
        <p:spPr>
          <a:xfrm>
            <a:off x="7718892" y="6557483"/>
            <a:ext cx="3544546" cy="767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7|SAtESIAS|</a:t>
            </a:r>
            <a:br/>
          </a:p>
        </p:txBody>
      </p:sp>
      <p:sp>
        <p:nvSpPr>
          <p:cNvPr id="1037" name="TextBox 1036"/>
          <p:cNvSpPr txBox="1"/>
          <p:nvPr/>
        </p:nvSpPr>
        <p:spPr>
          <a:xfrm>
            <a:off x="4821240" y="6561401"/>
            <a:ext cx="3421794" cy="10933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LASS</a:t>
            </a:r>
            <a:br/>
            <a:r>
              <a:t>onze [sp SICH</a:t>
            </a:r>
            <a:br/>
          </a:p>
        </p:txBody>
      </p:sp>
      <p:sp>
        <p:nvSpPr>
          <p:cNvPr id="1038" name="TextBox 1037"/>
          <p:cNvSpPr txBox="1"/>
          <p:nvPr/>
        </p:nvSpPr>
        <p:spPr>
          <a:xfrm>
            <a:off x="828640" y="6723754"/>
            <a:ext cx="3731327" cy="8049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39" name="TextBox 1038"/>
          <p:cNvSpPr txBox="1"/>
          <p:nvPr/>
        </p:nvSpPr>
        <p:spPr>
          <a:xfrm>
            <a:off x="12544302" y="5826630"/>
            <a:ext cx="4335048" cy="21692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40" name="TextBox 1039"/>
          <p:cNvSpPr txBox="1"/>
          <p:nvPr/>
        </p:nvSpPr>
        <p:spPr>
          <a:xfrm>
            <a:off x="7617763" y="8282782"/>
            <a:ext cx="3623394" cy="11541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41" name="TextBox 1040"/>
          <p:cNvSpPr txBox="1"/>
          <p:nvPr/>
        </p:nvSpPr>
        <p:spPr>
          <a:xfrm>
            <a:off x="4963897" y="8286697"/>
            <a:ext cx="3256794" cy="10933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feb alm eelat</a:t>
            </a:r>
            <a:br/>
            <a:br/>
            <a:r>
              <a:t>$38 SAE We</a:t>
            </a:r>
            <a:br/>
          </a:p>
        </p:txBody>
      </p:sp>
      <p:sp>
        <p:nvSpPr>
          <p:cNvPr id="1042" name="TextBox 1041"/>
          <p:cNvSpPr txBox="1"/>
          <p:nvPr/>
        </p:nvSpPr>
        <p:spPr>
          <a:xfrm>
            <a:off x="654068" y="8428106"/>
            <a:ext cx="3883746" cy="8152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BAL</a:t>
            </a:r>
            <a:br/>
          </a:p>
        </p:txBody>
      </p:sp>
      <p:sp>
        <p:nvSpPr>
          <p:cNvPr id="1043" name="TextBox 1042"/>
          <p:cNvSpPr txBox="1"/>
          <p:nvPr/>
        </p:nvSpPr>
        <p:spPr>
          <a:xfrm>
            <a:off x="12410447" y="7664290"/>
            <a:ext cx="4517601" cy="21692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4623" y="1601690"/>
              <a:ext cx="756918" cy="108109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6737" y="1604823"/>
              <a:ext cx="3432813" cy="1066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12197" y="2880212"/>
            <a:ext cx="4149346" cy="1429001"/>
            <a:chOff x="7612197" y="2880212"/>
            <a:chExt cx="4149346" cy="14290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2197" y="2880212"/>
              <a:ext cx="4149346" cy="14290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28844" y="2880212"/>
            <a:ext cx="2488896" cy="1429001"/>
            <a:chOff x="5428844" y="2880212"/>
            <a:chExt cx="2488896" cy="14290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8844" y="2880212"/>
              <a:ext cx="2488896" cy="14290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6284" y="2880212"/>
            <a:ext cx="2488896" cy="1429001"/>
            <a:chOff x="1736284" y="2880212"/>
            <a:chExt cx="2488896" cy="142900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36284" y="2880212"/>
              <a:ext cx="2488896" cy="14290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28086" y="3505735"/>
            <a:ext cx="786827" cy="158908"/>
            <a:chOff x="4428086" y="3505735"/>
            <a:chExt cx="786827" cy="1589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28086" y="3505735"/>
              <a:ext cx="786827" cy="1589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62032" y="2946465"/>
            <a:ext cx="1066518" cy="1326452"/>
            <a:chOff x="11962032" y="2946465"/>
            <a:chExt cx="1066518" cy="132645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62032" y="2946465"/>
              <a:ext cx="1066518" cy="13264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24081" y="2845363"/>
            <a:ext cx="3537824" cy="1463850"/>
            <a:chOff x="13224081" y="2845363"/>
            <a:chExt cx="3537824" cy="146385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224081" y="2845363"/>
              <a:ext cx="3537824" cy="14638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582549" y="4546298"/>
            <a:ext cx="4149346" cy="1429001"/>
            <a:chOff x="7582549" y="4546298"/>
            <a:chExt cx="4149346" cy="142900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2549" y="4546298"/>
              <a:ext cx="4149346" cy="142900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99196" y="4546298"/>
            <a:ext cx="2488896" cy="1429001"/>
            <a:chOff x="5399196" y="4546298"/>
            <a:chExt cx="2488896" cy="142900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99196" y="4546298"/>
              <a:ext cx="2488896" cy="142900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06636" y="4546298"/>
            <a:ext cx="2488896" cy="1429001"/>
            <a:chOff x="1706636" y="4546298"/>
            <a:chExt cx="2488896" cy="142900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06636" y="4546298"/>
              <a:ext cx="2488896" cy="142900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398438" y="5171821"/>
            <a:ext cx="786827" cy="158908"/>
            <a:chOff x="4398438" y="5171821"/>
            <a:chExt cx="786827" cy="15890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98438" y="5171821"/>
              <a:ext cx="786827" cy="15890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932384" y="4612551"/>
            <a:ext cx="1066518" cy="1326452"/>
            <a:chOff x="11932384" y="4612551"/>
            <a:chExt cx="1066518" cy="132645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32384" y="4612551"/>
              <a:ext cx="1066518" cy="132645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194433" y="4511449"/>
            <a:ext cx="3537824" cy="1463850"/>
            <a:chOff x="13194433" y="4511449"/>
            <a:chExt cx="3537824" cy="146385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94433" y="4511449"/>
              <a:ext cx="3537824" cy="146385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80362" y="6256066"/>
            <a:ext cx="15124995" cy="1463850"/>
            <a:chOff x="1580362" y="6256066"/>
            <a:chExt cx="15124995" cy="146385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7555649" y="6290916"/>
              <a:ext cx="4149346" cy="1429001"/>
              <a:chOff x="7555649" y="6290916"/>
              <a:chExt cx="4149346" cy="1429001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555649" y="6290916"/>
                <a:ext cx="4149346" cy="1429001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30859" y="6570344"/>
              <a:ext cx="3591594" cy="1128413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5372296" y="6290916"/>
              <a:ext cx="2488896" cy="1429001"/>
              <a:chOff x="5372296" y="6290916"/>
              <a:chExt cx="2488896" cy="1429001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372296" y="6290916"/>
                <a:ext cx="2488896" cy="1429001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98201" y="6545687"/>
              <a:ext cx="3687737" cy="1124794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679736" y="6290916"/>
              <a:ext cx="2488896" cy="1429001"/>
              <a:chOff x="1679736" y="6290916"/>
              <a:chExt cx="2488896" cy="1429001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79736" y="6290916"/>
                <a:ext cx="2488896" cy="1429001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90554" y="6723754"/>
              <a:ext cx="3441032" cy="804965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4371538" y="6916438"/>
              <a:ext cx="786827" cy="158908"/>
              <a:chOff x="4371538" y="6916438"/>
              <a:chExt cx="786827" cy="158908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371538" y="6916438"/>
                <a:ext cx="786827" cy="158908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1905484" y="6357168"/>
              <a:ext cx="1066518" cy="1326452"/>
              <a:chOff x="11905484" y="6357168"/>
              <a:chExt cx="1066518" cy="1326452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905484" y="6357168"/>
                <a:ext cx="1066518" cy="132645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3167533" y="6256066"/>
              <a:ext cx="3537824" cy="1463850"/>
              <a:chOff x="13167533" y="6256066"/>
              <a:chExt cx="3537824" cy="1463850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167533" y="6256066"/>
                <a:ext cx="3537824" cy="1463850"/>
              </a:xfrm>
              <a:prstGeom prst="rect">
                <a:avLst/>
              </a:prstGeom>
            </p:spPr>
          </p:pic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288600" y="6526227"/>
              <a:ext cx="4633343" cy="117237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542564" y="8016215"/>
            <a:ext cx="4149346" cy="1429001"/>
            <a:chOff x="7542564" y="8016215"/>
            <a:chExt cx="4149346" cy="142900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2564" y="8016215"/>
              <a:ext cx="4149346" cy="142900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359211" y="8016215"/>
            <a:ext cx="2488896" cy="1429001"/>
            <a:chOff x="5359211" y="8016215"/>
            <a:chExt cx="2488896" cy="1429001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59211" y="8016215"/>
              <a:ext cx="2488896" cy="142900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666651" y="8016215"/>
            <a:ext cx="2488896" cy="1429001"/>
            <a:chOff x="1666651" y="8016215"/>
            <a:chExt cx="2488896" cy="1429001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6651" y="8016215"/>
              <a:ext cx="2488896" cy="142900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358453" y="8641737"/>
            <a:ext cx="786827" cy="158908"/>
            <a:chOff x="4358453" y="8641737"/>
            <a:chExt cx="786827" cy="158908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58453" y="8641737"/>
              <a:ext cx="786827" cy="158908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892400" y="8082467"/>
            <a:ext cx="1066518" cy="1326452"/>
            <a:chOff x="11892400" y="8082467"/>
            <a:chExt cx="1066518" cy="1326452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92400" y="8082467"/>
              <a:ext cx="1066518" cy="132645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3154448" y="7981366"/>
            <a:ext cx="3537824" cy="1463850"/>
            <a:chOff x="13154448" y="7981366"/>
            <a:chExt cx="3537824" cy="1463850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54448" y="7981366"/>
              <a:ext cx="3537824" cy="1463850"/>
            </a:xfrm>
            <a:prstGeom prst="rect">
              <a:avLst/>
            </a:prstGeom>
          </p:spPr>
        </p:pic>
      </p:grpSp>
      <p:sp>
        <p:nvSpPr>
          <p:cNvPr id="1030" name="TextBox 1029"/>
          <p:cNvSpPr txBox="1"/>
          <p:nvPr/>
        </p:nvSpPr>
        <p:spPr>
          <a:xfrm>
            <a:off x="16878592" y="9413649"/>
            <a:ext cx="1043690" cy="505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10</a:t>
            </a:r>
            <a:br/>
          </a:p>
        </p:txBody>
      </p:sp>
      <p:sp>
        <p:nvSpPr>
          <p:cNvPr id="1031" name="TextBox 1030"/>
          <p:cNvSpPr txBox="1"/>
          <p:nvPr/>
        </p:nvSpPr>
        <p:spPr>
          <a:xfrm>
            <a:off x="380222" y="168292"/>
            <a:ext cx="6100273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2. $2 AIOE LS</a:t>
            </a:r>
            <a:br/>
          </a:p>
        </p:txBody>
      </p:sp>
      <p:sp>
        <p:nvSpPr>
          <p:cNvPr id="1032" name="TextBox 1031"/>
          <p:cNvSpPr txBox="1"/>
          <p:nvPr/>
        </p:nvSpPr>
        <p:spPr>
          <a:xfrm>
            <a:off x="8097849" y="3159630"/>
            <a:ext cx="3180908" cy="10957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BP PASE AAS 1O4</a:t>
            </a:r>
            <a:br/>
          </a:p>
        </p:txBody>
      </p:sp>
      <p:sp>
        <p:nvSpPr>
          <p:cNvPr id="1033" name="TextBox 1032"/>
          <p:cNvSpPr txBox="1"/>
          <p:nvPr/>
        </p:nvSpPr>
        <p:spPr>
          <a:xfrm>
            <a:off x="4640201" y="3150687"/>
            <a:ext cx="3669165" cy="10933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a sabe</a:t>
            </a:r>
            <a:br/>
            <a:r>
              <a:t>neal tz</a:t>
            </a:r>
            <a:br/>
          </a:p>
        </p:txBody>
      </p:sp>
      <p:sp>
        <p:nvSpPr>
          <p:cNvPr id="1034" name="TextBox 1033"/>
          <p:cNvSpPr txBox="1"/>
          <p:nvPr/>
        </p:nvSpPr>
        <p:spPr>
          <a:xfrm>
            <a:off x="1006611" y="3313049"/>
            <a:ext cx="3609899" cy="8049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AeA 7H</a:t>
            </a:r>
            <a:br/>
          </a:p>
        </p:txBody>
      </p:sp>
      <p:sp>
        <p:nvSpPr>
          <p:cNvPr id="1035" name="TextBox 1034"/>
          <p:cNvSpPr txBox="1"/>
          <p:nvPr/>
        </p:nvSpPr>
        <p:spPr>
          <a:xfrm>
            <a:off x="12470447" y="2582810"/>
            <a:ext cx="4517220" cy="18390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36" name="TextBox 1035"/>
          <p:cNvSpPr txBox="1"/>
          <p:nvPr/>
        </p:nvSpPr>
        <p:spPr>
          <a:xfrm>
            <a:off x="8107377" y="4939269"/>
            <a:ext cx="3145746" cy="7741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37" name="TextBox 1036"/>
          <p:cNvSpPr txBox="1"/>
          <p:nvPr/>
        </p:nvSpPr>
        <p:spPr>
          <a:xfrm>
            <a:off x="4620078" y="4816782"/>
            <a:ext cx="3592975" cy="10933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5 Se? |</a:t>
            </a:r>
            <a:br/>
            <a:r>
              <a:t>SSAA SS</a:t>
            </a:r>
            <a:br/>
          </a:p>
        </p:txBody>
      </p:sp>
      <p:sp>
        <p:nvSpPr>
          <p:cNvPr id="1038" name="TextBox 1037"/>
          <p:cNvSpPr txBox="1"/>
          <p:nvPr/>
        </p:nvSpPr>
        <p:spPr>
          <a:xfrm>
            <a:off x="986487" y="4979135"/>
            <a:ext cx="3571804" cy="8049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AAI</a:t>
            </a:r>
            <a:br/>
            <a:br/>
            <a:r>
              <a:t>SkA~A</a:t>
            </a:r>
            <a:br/>
            <a:r>
              <a:t>ts</a:t>
            </a:r>
            <a:br/>
            <a:br/>
            <a:r>
              <a:t>x</a:t>
            </a:r>
            <a:br/>
            <a:br/>
            <a:r>
              <a:t>a)</a:t>
            </a:r>
            <a:br/>
            <a:br/>
            <a:r>
              <a:t>Al</a:t>
            </a:r>
            <a:br/>
          </a:p>
        </p:txBody>
      </p:sp>
      <p:sp>
        <p:nvSpPr>
          <p:cNvPr id="1039" name="TextBox 1038"/>
          <p:cNvSpPr txBox="1"/>
          <p:nvPr/>
        </p:nvSpPr>
        <p:spPr>
          <a:xfrm>
            <a:off x="12440829" y="4781607"/>
            <a:ext cx="4526743" cy="11723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40" name="TextBox 1039"/>
          <p:cNvSpPr txBox="1"/>
          <p:nvPr/>
        </p:nvSpPr>
        <p:spPr>
          <a:xfrm>
            <a:off x="7783868" y="8295640"/>
            <a:ext cx="3428442" cy="11284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41" name="TextBox 1040"/>
          <p:cNvSpPr txBox="1"/>
          <p:nvPr/>
        </p:nvSpPr>
        <p:spPr>
          <a:xfrm>
            <a:off x="4853754" y="8286697"/>
            <a:ext cx="3347508" cy="10933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42" name="TextBox 1041"/>
          <p:cNvSpPr txBox="1"/>
          <p:nvPr/>
        </p:nvSpPr>
        <p:spPr>
          <a:xfrm>
            <a:off x="866091" y="8231099"/>
            <a:ext cx="3612527" cy="12125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43" name="TextBox 1042"/>
          <p:cNvSpPr txBox="1"/>
          <p:nvPr/>
        </p:nvSpPr>
        <p:spPr>
          <a:xfrm>
            <a:off x="12450305" y="8251531"/>
            <a:ext cx="4470895" cy="11723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5575" y="1467794"/>
              <a:ext cx="820632" cy="123184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16261" y="1604823"/>
              <a:ext cx="2908547" cy="1066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4041" y="3683554"/>
            <a:ext cx="4810597" cy="4503488"/>
            <a:chOff x="1634041" y="3683554"/>
            <a:chExt cx="4810597" cy="45034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4041" y="3683554"/>
              <a:ext cx="4810597" cy="45034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84513" y="3683554"/>
            <a:ext cx="4085298" cy="4476023"/>
            <a:chOff x="5784513" y="3683554"/>
            <a:chExt cx="4085298" cy="44760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84513" y="3683554"/>
              <a:ext cx="4085298" cy="44760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36788" y="3683554"/>
            <a:ext cx="3850496" cy="4508669"/>
            <a:chOff x="12436788" y="3683554"/>
            <a:chExt cx="3850496" cy="45086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36788" y="3683554"/>
              <a:ext cx="3850496" cy="45086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20888" y="3683554"/>
            <a:ext cx="4085298" cy="4476023"/>
            <a:chOff x="9120888" y="3683554"/>
            <a:chExt cx="4085298" cy="447602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20888" y="3683554"/>
              <a:ext cx="4085298" cy="4476023"/>
            </a:xfrm>
            <a:prstGeom prst="rect">
              <a:avLst/>
            </a:prstGeom>
          </p:spPr>
        </p:pic>
      </p:grpSp>
      <p:sp>
        <p:nvSpPr>
          <p:cNvPr id="1009" name="TextBox 1008"/>
          <p:cNvSpPr txBox="1"/>
          <p:nvPr/>
        </p:nvSpPr>
        <p:spPr>
          <a:xfrm>
            <a:off x="17006639" y="9467776"/>
            <a:ext cx="897642" cy="4957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10" name="TextBox 1009"/>
          <p:cNvSpPr txBox="1"/>
          <p:nvPr/>
        </p:nvSpPr>
        <p:spPr>
          <a:xfrm>
            <a:off x="380222" y="168292"/>
            <a:ext cx="6100273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2. $2 AIOE LS</a:t>
            </a:r>
            <a:br/>
          </a:p>
        </p:txBody>
      </p:sp>
      <p:sp>
        <p:nvSpPr>
          <p:cNvPr id="1011" name="TextBox 1010"/>
          <p:cNvSpPr txBox="1"/>
          <p:nvPr/>
        </p:nvSpPr>
        <p:spPr>
          <a:xfrm>
            <a:off x="2746058" y="3947104"/>
            <a:ext cx="2552052" cy="26527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01</a:t>
            </a:r>
            <a:br/>
          </a:p>
        </p:txBody>
      </p:sp>
      <p:sp>
        <p:nvSpPr>
          <p:cNvPr id="1012" name="TextBox 1011"/>
          <p:cNvSpPr txBox="1"/>
          <p:nvPr/>
        </p:nvSpPr>
        <p:spPr>
          <a:xfrm>
            <a:off x="2359752" y="6066004"/>
            <a:ext cx="3088119" cy="9367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13" name="TextBox 1012"/>
          <p:cNvSpPr txBox="1"/>
          <p:nvPr/>
        </p:nvSpPr>
        <p:spPr>
          <a:xfrm>
            <a:off x="6385116" y="6344268"/>
            <a:ext cx="2224157" cy="14206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ISH 9} HO)</a:t>
            </a:r>
            <a:br/>
            <a:r>
              <a:t>eve 3 Sot</a:t>
            </a:r>
            <a:br/>
            <a:br/>
            <a:r>
              <a:t>Ae BZ</a:t>
            </a:r>
            <a:br/>
          </a:p>
        </p:txBody>
      </p:sp>
      <p:sp>
        <p:nvSpPr>
          <p:cNvPr id="1014" name="TextBox 1013"/>
          <p:cNvSpPr txBox="1"/>
          <p:nvPr/>
        </p:nvSpPr>
        <p:spPr>
          <a:xfrm>
            <a:off x="6291319" y="3860172"/>
            <a:ext cx="2675862" cy="26527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02</a:t>
            </a:r>
            <a:br/>
          </a:p>
        </p:txBody>
      </p:sp>
      <p:sp>
        <p:nvSpPr>
          <p:cNvPr id="1015" name="TextBox 1014"/>
          <p:cNvSpPr txBox="1"/>
          <p:nvPr/>
        </p:nvSpPr>
        <p:spPr>
          <a:xfrm>
            <a:off x="5886688" y="5518006"/>
            <a:ext cx="3130300" cy="9367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Sk fs</a:t>
            </a:r>
            <a:br/>
          </a:p>
        </p:txBody>
      </p:sp>
      <p:sp>
        <p:nvSpPr>
          <p:cNvPr id="1016" name="TextBox 1015"/>
          <p:cNvSpPr txBox="1"/>
          <p:nvPr/>
        </p:nvSpPr>
        <p:spPr>
          <a:xfrm>
            <a:off x="9703882" y="3860172"/>
            <a:ext cx="2675862" cy="26527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03</a:t>
            </a:r>
            <a:br/>
          </a:p>
        </p:txBody>
      </p:sp>
      <p:sp>
        <p:nvSpPr>
          <p:cNvPr id="1017" name="TextBox 1016"/>
          <p:cNvSpPr txBox="1"/>
          <p:nvPr/>
        </p:nvSpPr>
        <p:spPr>
          <a:xfrm>
            <a:off x="9711853" y="5518006"/>
            <a:ext cx="2976243" cy="9367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WEIS OFls</a:t>
            </a:r>
            <a:br/>
          </a:p>
        </p:txBody>
      </p:sp>
      <p:sp>
        <p:nvSpPr>
          <p:cNvPr id="1018" name="TextBox 1017"/>
          <p:cNvSpPr txBox="1"/>
          <p:nvPr/>
        </p:nvSpPr>
        <p:spPr>
          <a:xfrm>
            <a:off x="13165167" y="3860172"/>
            <a:ext cx="2685386" cy="26527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04</a:t>
            </a:r>
            <a:br/>
          </a:p>
        </p:txBody>
      </p:sp>
      <p:sp>
        <p:nvSpPr>
          <p:cNvPr id="1019" name="TextBox 1018"/>
          <p:cNvSpPr txBox="1"/>
          <p:nvPr/>
        </p:nvSpPr>
        <p:spPr>
          <a:xfrm>
            <a:off x="12587926" y="5518006"/>
            <a:ext cx="3302833" cy="9367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DHA OAS</a:t>
            </a:r>
            <a:br/>
          </a:p>
        </p:txBody>
      </p:sp>
      <p:sp>
        <p:nvSpPr>
          <p:cNvPr id="1020" name="TextBox 1019"/>
          <p:cNvSpPr txBox="1"/>
          <p:nvPr/>
        </p:nvSpPr>
        <p:spPr>
          <a:xfrm>
            <a:off x="9897116" y="6344268"/>
            <a:ext cx="1996233" cy="14206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SPA BS</a:t>
            </a:r>
            <a:br/>
            <a:r>
              <a:t>MSDS Wad</a:t>
            </a:r>
            <a:br/>
            <a:r>
              <a:t>sale Bel</a:t>
            </a:r>
            <a:br/>
          </a:p>
        </p:txBody>
      </p:sp>
      <p:sp>
        <p:nvSpPr>
          <p:cNvPr id="1021" name="TextBox 1020"/>
          <p:cNvSpPr txBox="1"/>
          <p:nvPr/>
        </p:nvSpPr>
        <p:spPr>
          <a:xfrm>
            <a:off x="13257782" y="6344268"/>
            <a:ext cx="2233680" cy="14206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$X] HTH</a:t>
            </a:r>
            <a:br/>
            <a:br/>
            <a:r>
              <a:t>iF</a:t>
            </a:r>
            <a:br/>
            <a:br/>
            <a:r>
              <a:t>i?</a:t>
            </a:r>
            <a:br/>
            <a:br/>
            <a:r>
              <a:t>qo</a:t>
            </a:r>
            <a:br/>
            <a:r>
              <a:t>‘alll</a:t>
            </a:r>
            <a:br/>
            <a:r>
              <a:t>a</a:t>
            </a:r>
            <a:br/>
            <a:br/>
            <a:r>
              <a:t>Ss</a:t>
            </a:r>
            <a:br/>
            <a:r>
              <a:t>bad</a:t>
            </a:r>
            <a:br/>
            <a:br/>
            <a:r>
              <a:t>e SSAEM Hl</a:t>
            </a:r>
            <a:b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78604" y="3607776"/>
            <a:ext cx="3747707" cy="5245796"/>
            <a:chOff x="9378604" y="3607776"/>
            <a:chExt cx="3747707" cy="52457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78604" y="3607776"/>
              <a:ext cx="3747707" cy="52457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49499" y="3607776"/>
            <a:ext cx="3693358" cy="5229232"/>
            <a:chOff x="5449499" y="3607776"/>
            <a:chExt cx="3693358" cy="52292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49499" y="3607776"/>
              <a:ext cx="3693358" cy="52292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7619" y="3607776"/>
            <a:ext cx="4194617" cy="5229232"/>
            <a:chOff x="1047619" y="3607776"/>
            <a:chExt cx="4194617" cy="522923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619" y="3607776"/>
              <a:ext cx="4194617" cy="52292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8555" y="2710745"/>
            <a:ext cx="16109541" cy="683045"/>
            <a:chOff x="1128555" y="2710745"/>
            <a:chExt cx="16109541" cy="6830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555" y="2710745"/>
              <a:ext cx="16109541" cy="6830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312335" y="3607776"/>
            <a:ext cx="3747707" cy="5226735"/>
            <a:chOff x="13312335" y="3607776"/>
            <a:chExt cx="3747707" cy="522673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12335" y="3607776"/>
              <a:ext cx="3747707" cy="522673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75099" y="1477318"/>
              <a:ext cx="792061" cy="1212794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06737" y="1604823"/>
              <a:ext cx="5947051" cy="1066794"/>
            </a:xfrm>
            <a:prstGeom prst="rect">
              <a:avLst/>
            </a:prstGeom>
          </p:spPr>
        </p:pic>
      </p:grpSp>
      <p:sp>
        <p:nvSpPr>
          <p:cNvPr id="1017" name="TextBox 1016"/>
          <p:cNvSpPr txBox="1"/>
          <p:nvPr/>
        </p:nvSpPr>
        <p:spPr>
          <a:xfrm>
            <a:off x="1393826" y="5300699"/>
            <a:ext cx="3703699" cy="15991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AJB MSA, DSS, Aelz zr</a:t>
            </a:r>
            <a:br/>
            <a:r>
              <a:t>SOz TAO] Malt 7Ste|D</a:t>
            </a:r>
            <a:br/>
            <a:r>
              <a:t>Ql ALBIOIA Olol| CHEE CHO] BAL</a:t>
            </a:r>
            <a:br/>
            <a:r>
              <a:t>oi 2712 US.</a:t>
            </a:r>
            <a:br/>
          </a:p>
        </p:txBody>
      </p:sp>
      <p:sp>
        <p:nvSpPr>
          <p:cNvPr id="1018" name="TextBox 1017"/>
          <p:cNvSpPr txBox="1"/>
          <p:nvPr/>
        </p:nvSpPr>
        <p:spPr>
          <a:xfrm>
            <a:off x="75881" y="3963229"/>
            <a:ext cx="5851741" cy="1469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01. AAB 7S Sh0l] Chet</a:t>
            </a:r>
            <a:br/>
            <a:br/>
            <a:r>
              <a:t>tis 22</a:t>
            </a:r>
            <a:br/>
          </a:p>
        </p:txBody>
      </p:sp>
      <p:sp>
        <p:nvSpPr>
          <p:cNvPr id="1019" name="TextBox 1018"/>
          <p:cNvSpPr txBox="1"/>
          <p:nvPr/>
        </p:nvSpPr>
        <p:spPr>
          <a:xfrm>
            <a:off x="16869744" y="9413620"/>
            <a:ext cx="1070233" cy="4957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12</a:t>
            </a:r>
            <a:br/>
          </a:p>
        </p:txBody>
      </p:sp>
      <p:sp>
        <p:nvSpPr>
          <p:cNvPr id="1020" name="TextBox 1019"/>
          <p:cNvSpPr txBox="1"/>
          <p:nvPr/>
        </p:nvSpPr>
        <p:spPr>
          <a:xfrm>
            <a:off x="380222" y="168292"/>
            <a:ext cx="6100273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2. $2 AIOE LS</a:t>
            </a:r>
            <a:br/>
          </a:p>
        </p:txBody>
      </p:sp>
      <p:sp>
        <p:nvSpPr>
          <p:cNvPr id="1021" name="TextBox 1020"/>
          <p:cNvSpPr txBox="1"/>
          <p:nvPr/>
        </p:nvSpPr>
        <p:spPr>
          <a:xfrm>
            <a:off x="5388879" y="3913536"/>
            <a:ext cx="3997979" cy="1469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02.4 - Mei Bast</a:t>
            </a:r>
            <a:br/>
            <a:r>
              <a:t>Of SAA AMO] 7104</a:t>
            </a:r>
            <a:br/>
          </a:p>
        </p:txBody>
      </p:sp>
      <p:sp>
        <p:nvSpPr>
          <p:cNvPr id="1022" name="TextBox 1021"/>
          <p:cNvSpPr txBox="1"/>
          <p:nvPr/>
        </p:nvSpPr>
        <p:spPr>
          <a:xfrm>
            <a:off x="8108612" y="3894079"/>
            <a:ext cx="5975989" cy="1469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3" name="TextBox 1022"/>
          <p:cNvSpPr txBox="1"/>
          <p:nvPr/>
        </p:nvSpPr>
        <p:spPr>
          <a:xfrm>
            <a:off x="2950149" y="2704140"/>
            <a:ext cx="10474227" cy="936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4" name="TextBox 1023"/>
          <p:cNvSpPr txBox="1"/>
          <p:nvPr/>
        </p:nvSpPr>
        <p:spPr>
          <a:xfrm>
            <a:off x="11337275" y="3844390"/>
            <a:ext cx="6597293" cy="1469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04, K\AFHI9|</a:t>
            </a:r>
            <a:br/>
            <a:r>
              <a:t>S019} B24 AID</a:t>
            </a:r>
            <a:br/>
          </a:p>
        </p:txBody>
      </p:sp>
      <p:sp>
        <p:nvSpPr>
          <p:cNvPr id="1025" name="TextBox 1024"/>
          <p:cNvSpPr txBox="1"/>
          <p:nvPr/>
        </p:nvSpPr>
        <p:spPr>
          <a:xfrm>
            <a:off x="5713176" y="5304147"/>
            <a:ext cx="3538813" cy="27854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AAD AAS] SASS HOH VES</a:t>
            </a:r>
            <a:br/>
            <a:r>
              <a:t>MAYO] SPOT WE 7IY AHA</a:t>
            </a:r>
            <a:br/>
            <a:r>
              <a:t>SHO} MARY SH} e|T Le SXp}</a:t>
            </a:r>
            <a:br/>
            <a:r>
              <a:t>wast + Qe S2 arte</a:t>
            </a:r>
            <a:br/>
            <a:r>
              <a:t>(DESCENT WORK)= #236}, 2|</a:t>
            </a:r>
            <a:br/>
            <a:br/>
            <a:r>
              <a:t>AAA) SIs} Wt SATA] OST</a:t>
            </a:r>
            <a:br/>
            <a:r>
              <a:t>ZA AWMO| 7/O¥St BQ’ US (HAL,</a:t>
            </a:r>
            <a:br/>
            <a:r>
              <a:t>2015).</a:t>
            </a:r>
            <a:br/>
          </a:p>
        </p:txBody>
      </p:sp>
      <p:sp>
        <p:nvSpPr>
          <p:cNvPr id="1026" name="TextBox 1025"/>
          <p:cNvSpPr txBox="1"/>
          <p:nvPr/>
        </p:nvSpPr>
        <p:spPr>
          <a:xfrm>
            <a:off x="9559990" y="5300699"/>
            <a:ext cx="3532775" cy="25904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ASSAM BAS SoHM= ASI</a:t>
            </a:r>
            <a:br/>
            <a:br/>
            <a:r>
              <a:t>SS UG LAS DWeyoyof ofa</a:t>
            </a:r>
            <a:br/>
            <a:br/>
            <a:r>
              <a:t>+,</a:t>
            </a:r>
            <a:br/>
            <a:r>
              <a:t>Of7|O] AISQ] Ply-SxAxpHlap S|</a:t>
            </a:r>
            <a:br/>
            <a:r>
              <a:t>AS 7|etOw AlSFoHOF St AreH(</a:t>
            </a:r>
            <a:br/>
            <a:r>
              <a:t>B)0| AIMS at 7rSetal, Ole A</a:t>
            </a:r>
            <a:br/>
            <a:r>
              <a:t>EFAAALAO| XIF-YSOBO| St</a:t>
            </a:r>
            <a:br/>
            <a:br/>
            <a:r>
              <a:t>c=3 of SESSA c=}</a:t>
            </a:r>
            <a:br/>
            <a:r>
              <a:t>25d Feat + Us.</a:t>
            </a:r>
            <a:br/>
          </a:p>
        </p:txBody>
      </p:sp>
      <p:sp>
        <p:nvSpPr>
          <p:cNvPr id="1027" name="TextBox 1026"/>
          <p:cNvSpPr txBox="1"/>
          <p:nvPr/>
        </p:nvSpPr>
        <p:spPr>
          <a:xfrm>
            <a:off x="13432376" y="5300699"/>
            <a:ext cx="3618222" cy="32512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a</a:t>
            </a:r>
            <a:br/>
            <a:r>
              <a:t>med</a:t>
            </a:r>
            <a:br/>
            <a:r>
              <a:t>lo</a:t>
            </a:r>
            <a:br/>
            <a:br/>
            <a:r>
              <a:t>| BAe] SA SH ABt AIS</a:t>
            </a:r>
            <a:br/>
            <a:r>
              <a:t>t, LORE 7IEI7| CHS,</a:t>
            </a:r>
            <a:br/>
            <a:r>
              <a:t>tS SASt SMO CHS</a:t>
            </a:r>
            <a:br/>
            <a:r>
              <a:t>AISAtS| Of St EA]</a:t>
            </a:r>
            <a:br/>
            <a:r>
              <a:t>ERE S7tsok, =</a:t>
            </a:r>
            <a:br/>
            <a:r>
              <a:t>SHES Sly DE 74)</a:t>
            </a:r>
            <a:br/>
            <a:r>
              <a:t>SoHotet 7tS Stal,</a:t>
            </a:r>
            <a:br/>
            <a:r>
              <a:t>&amp; Ss} SSAA</a:t>
            </a:r>
            <a:br/>
            <a:br/>
            <a:r>
              <a:t>=</a:t>
            </a:r>
            <a:br/>
            <a:r>
              <a:t>USACE He.</a:t>
            </a:r>
            <a:br/>
            <a:br/>
            <a:r>
              <a:t>bad</a:t>
            </a:r>
            <a:br/>
            <a:br/>
            <a:r>
              <a:t>filet</a:t>
            </a:r>
            <a:br/>
            <a:r>
              <a:t>0x</a:t>
            </a:r>
            <a:br/>
            <a:r>
              <a:t>tok</a:t>
            </a:r>
            <a:br/>
            <a:br/>
            <a:r>
              <a:t>bl</a:t>
            </a:r>
            <a:br/>
            <a:br/>
            <a:r>
              <a:t>2 re</a:t>
            </a:r>
            <a:br/>
            <a:r>
              <a:t>tot</a:t>
            </a:r>
            <a:br/>
            <a:br/>
            <a:r>
              <a:t>do U</a:t>
            </a:r>
            <a:br/>
            <a:r>
              <a:t>yt Ot</a:t>
            </a:r>
            <a:br/>
            <a:r>
              <a:t>ao</a:t>
            </a:r>
            <a:br/>
            <a:br/>
            <a:r>
              <a:t>10 4y Fr</a:t>
            </a:r>
            <a:br/>
            <a:br/>
            <a:r>
              <a:t>MO pt TIT py 40</a:t>
            </a:r>
            <a:br/>
            <a:br/>
            <a:r>
              <a:t>wo o 6 Noo BT</a:t>
            </a:r>
            <a:br/>
            <a:br/>
            <a:r>
              <a:t>a 2 OH oO</a:t>
            </a:r>
            <a:br/>
            <a:r>
              <a:t>iQ 2 om</a:t>
            </a:r>
            <a:br/>
            <a:r>
              <a:t>EJ</a:t>
            </a:r>
            <a:br/>
            <a:br/>
            <a:r>
              <a:t>mio | min 4 r2 Ot re ov be</a:t>
            </a:r>
            <a:br/>
            <a:r>
              <a:t>at</a:t>
            </a:r>
            <a:br/>
            <a:r>
              <a:t>HI 4</a:t>
            </a:r>
            <a:br/>
            <a:br/>
            <a:r>
              <a:t>nt 79</a:t>
            </a:r>
            <a:br/>
            <a:br/>
            <a:r>
              <a:t>ok</a:t>
            </a:r>
            <a:br/>
            <a:r>
              <a:t>2</a:t>
            </a:r>
            <a:br/>
            <a:r>
              <a:t>+0</a:t>
            </a:r>
            <a:b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67184" y="3607776"/>
            <a:ext cx="5119980" cy="5245796"/>
            <a:chOff x="12267184" y="3607776"/>
            <a:chExt cx="5119980" cy="52457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67184" y="3607776"/>
              <a:ext cx="5119980" cy="52457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80124" y="3607776"/>
            <a:ext cx="5258125" cy="5229232"/>
            <a:chOff x="6780124" y="3607776"/>
            <a:chExt cx="5258125" cy="52292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0124" y="3607776"/>
              <a:ext cx="5258125" cy="52292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7619" y="3607776"/>
            <a:ext cx="5466667" cy="5229232"/>
            <a:chOff x="1047619" y="3607776"/>
            <a:chExt cx="5466667" cy="522923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619" y="3607776"/>
              <a:ext cx="5466667" cy="52292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8555" y="2710745"/>
            <a:ext cx="16109541" cy="683045"/>
            <a:chOff x="1128555" y="2710745"/>
            <a:chExt cx="16109541" cy="6830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555" y="2710745"/>
              <a:ext cx="16109541" cy="6830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5099" y="1477318"/>
              <a:ext cx="792061" cy="1212794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06737" y="1604823"/>
              <a:ext cx="5947051" cy="1066794"/>
            </a:xfrm>
            <a:prstGeom prst="rect">
              <a:avLst/>
            </a:prstGeom>
          </p:spPr>
        </p:pic>
      </p:grpSp>
      <p:sp>
        <p:nvSpPr>
          <p:cNvPr id="1016" name="TextBox 1015"/>
          <p:cNvSpPr txBox="1"/>
          <p:nvPr/>
        </p:nvSpPr>
        <p:spPr>
          <a:xfrm>
            <a:off x="1505669" y="5582277"/>
            <a:ext cx="4667232" cy="19296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= Ae</a:t>
            </a:r>
            <a:br/>
            <a:br/>
            <a:r>
              <a:t>17| PISA</a:t>
            </a:r>
            <a:br/>
            <a:br/>
            <a:r>
              <a:t>Was Bz</a:t>
            </a:r>
            <a:br/>
            <a:br/>
            <a:r>
              <a:t>ela</a:t>
            </a:r>
            <a:br/>
            <a:br/>
            <a:r>
              <a:t>SEAL 2</a:t>
            </a:r>
            <a:br/>
            <a:br/>
            <a:r>
              <a:t>St 7</a:t>
            </a:r>
            <a:br/>
            <a:br/>
            <a:r>
              <a:t>OF SHH, Ol= AAS Hes FI</a:t>
            </a:r>
            <a:br/>
          </a:p>
        </p:txBody>
      </p:sp>
      <p:sp>
        <p:nvSpPr>
          <p:cNvPr id="1017" name="TextBox 1016"/>
          <p:cNvSpPr txBox="1"/>
          <p:nvPr/>
        </p:nvSpPr>
        <p:spPr>
          <a:xfrm>
            <a:off x="1185763" y="4054494"/>
            <a:ext cx="5337465" cy="1469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18" name="TextBox 1017"/>
          <p:cNvSpPr txBox="1"/>
          <p:nvPr/>
        </p:nvSpPr>
        <p:spPr>
          <a:xfrm>
            <a:off x="16874944" y="9413620"/>
            <a:ext cx="1054633" cy="505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13</a:t>
            </a:r>
            <a:br/>
          </a:p>
        </p:txBody>
      </p:sp>
      <p:sp>
        <p:nvSpPr>
          <p:cNvPr id="1019" name="TextBox 1018"/>
          <p:cNvSpPr txBox="1"/>
          <p:nvPr/>
        </p:nvSpPr>
        <p:spPr>
          <a:xfrm>
            <a:off x="380222" y="168292"/>
            <a:ext cx="6100273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2. $2 AIOE LS</a:t>
            </a:r>
            <a:br/>
          </a:p>
        </p:txBody>
      </p:sp>
      <p:sp>
        <p:nvSpPr>
          <p:cNvPr id="1020" name="TextBox 1019"/>
          <p:cNvSpPr txBox="1"/>
          <p:nvPr/>
        </p:nvSpPr>
        <p:spPr>
          <a:xfrm>
            <a:off x="6197317" y="4054494"/>
            <a:ext cx="5825941" cy="936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02. KASSS| ASA HO</a:t>
            </a:r>
            <a:br/>
          </a:p>
        </p:txBody>
      </p:sp>
      <p:sp>
        <p:nvSpPr>
          <p:cNvPr id="1021" name="TextBox 1020"/>
          <p:cNvSpPr txBox="1"/>
          <p:nvPr/>
        </p:nvSpPr>
        <p:spPr>
          <a:xfrm>
            <a:off x="11440831" y="4054494"/>
            <a:ext cx="6169055" cy="1469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03. ABADI StAtay</a:t>
            </a:r>
            <a:br/>
            <a:r>
              <a:t>AISA] SA</a:t>
            </a:r>
            <a:br/>
          </a:p>
        </p:txBody>
      </p:sp>
      <p:sp>
        <p:nvSpPr>
          <p:cNvPr id="1022" name="TextBox 1021"/>
          <p:cNvSpPr txBox="1"/>
          <p:nvPr/>
        </p:nvSpPr>
        <p:spPr>
          <a:xfrm>
            <a:off x="7021702" y="5549145"/>
            <a:ext cx="4676508" cy="22600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QEIHAL AISIAHeO] ABO! Ssh ‘Abt</a:t>
            </a:r>
            <a:br/>
            <a:br/>
            <a:r>
              <a:t>BER NG FS SRO, HMO Ao}</a:t>
            </a:r>
            <a:br/>
            <a:br/>
            <a:r>
              <a:t>S| YOR, AWNOR Sas 7157] of2I71</a:t>
            </a:r>
            <a:br/>
            <a:br/>
            <a:r>
              <a:t>ZO AE ABNOR sols + lz, o|</a:t>
            </a:r>
            <a:br/>
            <a:br/>
            <a:r>
              <a:t>Ft Ql ACIS WSLS 210] 7a SOV! gl</a:t>
            </a:r>
            <a:br/>
            <a:r>
              <a:t>fo}</a:t>
            </a:r>
            <a:br/>
            <a:br/>
            <a:r>
              <a:t>3</a:t>
            </a:r>
            <a:br/>
            <a:r>
              <a:t>Aloletn #4 We.</a:t>
            </a:r>
            <a:br/>
            <a:br/>
          </a:p>
        </p:txBody>
      </p:sp>
      <p:sp>
        <p:nvSpPr>
          <p:cNvPr id="1023" name="TextBox 1022"/>
          <p:cNvSpPr txBox="1"/>
          <p:nvPr/>
        </p:nvSpPr>
        <p:spPr>
          <a:xfrm>
            <a:off x="12595330" y="5598831"/>
            <a:ext cx="4667156" cy="22600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SHSA(FS)o] AASMtAse Bel AS.</a:t>
            </a:r>
            <a:br/>
            <a:r>
              <a:t>AS SASH] MAS ASASIOA| QTOHS</a:t>
            </a:r>
            <a:br/>
            <a:r>
              <a:t>Arte] ASL BSStoy AISAts|ol] 7104SHOF St</a:t>
            </a:r>
            <a:br/>
            <a:r>
              <a:t>Che $74! SSS off S7| Heol] 2 SA</a:t>
            </a:r>
            <a:br/>
            <a:r>
              <a:t>Ol #8SHE MAS ABot= 20] Sat AA</a:t>
            </a:r>
            <a:br/>
            <a:br/>
            <a:r>
              <a:t>x3</a:t>
            </a:r>
            <a:br/>
            <a:r>
              <a:t>ol@tat + gt</a:t>
            </a:r>
            <a:br/>
            <a:br/>
            <a:r>
              <a:t>1 49</a:t>
            </a:r>
            <a:br/>
            <a:br/>
            <a:r>
              <a:t>olo</a:t>
            </a:r>
            <a:br/>
          </a:p>
        </p:txBody>
      </p:sp>
      <p:sp>
        <p:nvSpPr>
          <p:cNvPr id="1024" name="TextBox 1023"/>
          <p:cNvSpPr txBox="1"/>
          <p:nvPr/>
        </p:nvSpPr>
        <p:spPr>
          <a:xfrm>
            <a:off x="5119012" y="2683020"/>
            <a:ext cx="6591036" cy="936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67184" y="3607776"/>
            <a:ext cx="5119980" cy="5245796"/>
            <a:chOff x="12267184" y="3607776"/>
            <a:chExt cx="5119980" cy="52457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67184" y="3607776"/>
              <a:ext cx="5119980" cy="52457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80124" y="3607776"/>
            <a:ext cx="5258125" cy="5229232"/>
            <a:chOff x="6780124" y="3607776"/>
            <a:chExt cx="5258125" cy="52292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0124" y="3607776"/>
              <a:ext cx="5258125" cy="52292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7619" y="3607776"/>
            <a:ext cx="5466667" cy="5229232"/>
            <a:chOff x="1047619" y="3607776"/>
            <a:chExt cx="5466667" cy="522923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619" y="3607776"/>
              <a:ext cx="5466667" cy="52292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8555" y="2710745"/>
            <a:ext cx="16109541" cy="683045"/>
            <a:chOff x="1128555" y="2710745"/>
            <a:chExt cx="16109541" cy="6830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555" y="2710745"/>
              <a:ext cx="16109541" cy="6830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5099" y="1477318"/>
              <a:ext cx="792061" cy="1212794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06737" y="1604823"/>
              <a:ext cx="5947051" cy="1066794"/>
            </a:xfrm>
            <a:prstGeom prst="rect">
              <a:avLst/>
            </a:prstGeom>
          </p:spPr>
        </p:pic>
      </p:grpSp>
      <p:sp>
        <p:nvSpPr>
          <p:cNvPr id="1016" name="TextBox 1015"/>
          <p:cNvSpPr txBox="1"/>
          <p:nvPr/>
        </p:nvSpPr>
        <p:spPr>
          <a:xfrm>
            <a:off x="1334934" y="5507738"/>
            <a:ext cx="5128889" cy="22210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a</a:t>
            </a:r>
            <a:br/>
            <a:br/>
            <a:r>
              <a:t>12</a:t>
            </a:r>
            <a:br/>
            <a:r>
              <a:t>ot</a:t>
            </a:r>
            <a:br/>
            <a:br/>
            <a:r>
              <a:t>12</a:t>
            </a:r>
            <a:br/>
            <a:r>
              <a:t>Ml</a:t>
            </a:r>
            <a:br/>
            <a:r>
              <a:t>S iim</a:t>
            </a:r>
            <a:br/>
            <a:r>
              <a:t>= bt</a:t>
            </a:r>
            <a:br/>
            <a:r>
              <a:t>mw</a:t>
            </a:r>
            <a:br/>
            <a:r>
              <a:t>mz</a:t>
            </a:r>
            <a:br/>
            <a:r>
              <a:t>om</a:t>
            </a:r>
            <a:br/>
            <a:r>
              <a:t>rio</a:t>
            </a:r>
            <a:br/>
            <a:br/>
            <a:r>
              <a:t>iar</a:t>
            </a:r>
            <a:br/>
            <a:r>
              <a:t>|&gt;</a:t>
            </a:r>
            <a:br/>
            <a:r>
              <a:t>to</a:t>
            </a:r>
            <a:br/>
            <a:r>
              <a:t>10</a:t>
            </a:r>
            <a:br/>
            <a:br/>
            <a:r>
              <a:t>&amp; XIE, 1274</a:t>
            </a:r>
            <a:br/>
            <a:r>
              <a:t>ES 3H QE $3</a:t>
            </a:r>
            <a:br/>
            <a:r>
              <a:t>2g SOx dp7| Eo] co] well</a:t>
            </a:r>
            <a:br/>
            <a:r>
              <a:t>1JO{ XIS}-4Sm}S| SH} X/SIoI</a:t>
            </a:r>
            <a:br/>
            <a:br/>
            <a:r>
              <a:t>2</a:t>
            </a:r>
            <a:br/>
            <a:r>
              <a:t>30| 7tett MAGS te oigoe ft Bert</a:t>
            </a:r>
            <a:br/>
            <a:br/>
            <a:r>
              <a:t>iar</a:t>
            </a:r>
            <a:br/>
            <a:r>
              <a:t>0</a:t>
            </a:r>
            <a:br/>
            <a:br/>
            <a:r>
              <a:t>fo = me</a:t>
            </a:r>
            <a:br/>
            <a:r>
              <a:t>gt MO ye |&gt; 12</a:t>
            </a:r>
            <a:br/>
            <a:br/>
            <a:r>
              <a:t>¢o</a:t>
            </a:r>
            <a:br/>
            <a:r>
              <a:t>O10</a:t>
            </a:r>
            <a:br/>
          </a:p>
        </p:txBody>
      </p:sp>
      <p:sp>
        <p:nvSpPr>
          <p:cNvPr id="1017" name="TextBox 1016"/>
          <p:cNvSpPr txBox="1"/>
          <p:nvPr/>
        </p:nvSpPr>
        <p:spPr>
          <a:xfrm>
            <a:off x="1047460" y="4054498"/>
            <a:ext cx="5485351" cy="1469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01. AIA, XIAALIA, 1</a:t>
            </a:r>
            <a:br/>
            <a:r>
              <a:t>HAASE B20] THSt polat</a:t>
            </a:r>
            <a:br/>
          </a:p>
        </p:txBody>
      </p:sp>
      <p:sp>
        <p:nvSpPr>
          <p:cNvPr id="1018" name="TextBox 1017"/>
          <p:cNvSpPr txBox="1"/>
          <p:nvPr/>
        </p:nvSpPr>
        <p:spPr>
          <a:xfrm>
            <a:off x="16878068" y="9413620"/>
            <a:ext cx="1045261" cy="4957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14</a:t>
            </a:r>
            <a:br/>
          </a:p>
        </p:txBody>
      </p:sp>
      <p:sp>
        <p:nvSpPr>
          <p:cNvPr id="1019" name="TextBox 1018"/>
          <p:cNvSpPr txBox="1"/>
          <p:nvPr/>
        </p:nvSpPr>
        <p:spPr>
          <a:xfrm>
            <a:off x="380222" y="168292"/>
            <a:ext cx="6100273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2. $2 AIOE LS</a:t>
            </a:r>
            <a:br/>
          </a:p>
        </p:txBody>
      </p:sp>
      <p:sp>
        <p:nvSpPr>
          <p:cNvPr id="1020" name="TextBox 1019"/>
          <p:cNvSpPr txBox="1"/>
          <p:nvPr/>
        </p:nvSpPr>
        <p:spPr>
          <a:xfrm>
            <a:off x="5929727" y="4054498"/>
            <a:ext cx="6134617" cy="1469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1" name="TextBox 1020"/>
          <p:cNvSpPr txBox="1"/>
          <p:nvPr/>
        </p:nvSpPr>
        <p:spPr>
          <a:xfrm>
            <a:off x="12157955" y="4054498"/>
            <a:ext cx="5451922" cy="1469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03. MES SF - HS} HE Met</a:t>
            </a:r>
            <a:br/>
            <a:r>
              <a:t>S HWSO] Bast Hast</a:t>
            </a:r>
            <a:br/>
          </a:p>
        </p:txBody>
      </p:sp>
      <p:sp>
        <p:nvSpPr>
          <p:cNvPr id="1022" name="TextBox 1021"/>
          <p:cNvSpPr txBox="1"/>
          <p:nvPr/>
        </p:nvSpPr>
        <p:spPr>
          <a:xfrm>
            <a:off x="7107416" y="5549149"/>
            <a:ext cx="4705280" cy="19296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Haas NAGS SAS| SoA AlAlet SA</a:t>
            </a:r>
            <a:br/>
            <a:r>
              <a:t>AO] BRsta, MASAO] HStok= APIS,</a:t>
            </a:r>
            <a:br/>
            <a:r>
              <a:t>NSS ASA FH, AbASHS| Stat ASAP</a:t>
            </a:r>
            <a:br/>
            <a:br/>
            <a:r>
              <a:t>al at! a asol Sate ewS Ge</a:t>
            </a:r>
            <a:br/>
            <a:br/>
          </a:p>
        </p:txBody>
      </p:sp>
      <p:sp>
        <p:nvSpPr>
          <p:cNvPr id="1023" name="TextBox 1022"/>
          <p:cNvSpPr txBox="1"/>
          <p:nvPr/>
        </p:nvSpPr>
        <p:spPr>
          <a:xfrm>
            <a:off x="12334637" y="5527292"/>
            <a:ext cx="5188003" cy="292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Ceer</a:t>
            </a:r>
            <a:br/>
            <a:br/>
            <a:r>
              <a:t>AAAS Sst ASSIS UFAORE 7/Y| 2S Al</a:t>
            </a:r>
            <a:br/>
            <a:br/>
            <a:r>
              <a:t>jo Bao</a:t>
            </a:r>
            <a:br/>
            <a:r>
              <a:t>woe</a:t>
            </a:r>
            <a:br/>
            <a:br/>
            <a:r>
              <a:t>So</a:t>
            </a:r>
            <a:br/>
            <a:r>
              <a:t>Agate cl</a:t>
            </a:r>
            <a:br/>
            <a:br/>
            <a:r>
              <a:t>fol] CH</a:t>
            </a:r>
            <a:br/>
            <a:br/>
            <a:r>
              <a:t>a1</a:t>
            </a:r>
            <a:br/>
            <a:r>
              <a:t>EAMES Loft sts Mop</a:t>
            </a:r>
            <a:br/>
            <a:br/>
            <a:r>
              <a:t>ola</a:t>
            </a:r>
            <a:br/>
            <a:br/>
            <a:r>
              <a:t>El AO</a:t>
            </a:r>
            <a:br/>
            <a:r>
              <a:t>eT Me</a:t>
            </a:r>
            <a:br/>
            <a:br/>
            <a:r>
              <a:t>vy,</a:t>
            </a:r>
            <a:br/>
            <a:r>
              <a:t>Ale</a:t>
            </a:r>
            <a:br/>
            <a:br/>
            <a:r>
              <a:t>Loz</a:t>
            </a:r>
            <a:br/>
            <a:r>
              <a:t>o HS, ous</a:t>
            </a:r>
            <a:br/>
            <a:br/>
            <a:r>
              <a:t>US, NaS, Sak</a:t>
            </a:r>
            <a:br/>
            <a:br/>
            <a:r>
              <a:t>fF</a:t>
            </a:r>
            <a:br/>
            <a:br/>
            <a:r>
              <a:t>Ie)</a:t>
            </a:r>
            <a:br/>
            <a:br/>
            <a:r>
              <a:t>SATA US,</a:t>
            </a:r>
            <a:br/>
            <a:br/>
            <a:r>
              <a:t>oz]</a:t>
            </a:r>
            <a:br/>
          </a:p>
        </p:txBody>
      </p:sp>
      <p:sp>
        <p:nvSpPr>
          <p:cNvPr id="1024" name="TextBox 1023"/>
          <p:cNvSpPr txBox="1"/>
          <p:nvPr/>
        </p:nvSpPr>
        <p:spPr>
          <a:xfrm>
            <a:off x="5119012" y="2683022"/>
            <a:ext cx="6638655" cy="936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67184" y="3607776"/>
            <a:ext cx="5119980" cy="5245796"/>
            <a:chOff x="12267184" y="3607776"/>
            <a:chExt cx="5119980" cy="52457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67184" y="3607776"/>
              <a:ext cx="5119980" cy="52457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80124" y="3607776"/>
            <a:ext cx="5258125" cy="5229232"/>
            <a:chOff x="6780124" y="3607776"/>
            <a:chExt cx="5258125" cy="52292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0124" y="3607776"/>
              <a:ext cx="5258125" cy="52292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7619" y="3607776"/>
            <a:ext cx="5466667" cy="5229232"/>
            <a:chOff x="1047619" y="3607776"/>
            <a:chExt cx="5466667" cy="522923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619" y="3607776"/>
              <a:ext cx="5466667" cy="52292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8555" y="2710745"/>
            <a:ext cx="16109541" cy="683045"/>
            <a:chOff x="1128555" y="2710745"/>
            <a:chExt cx="16109541" cy="6830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555" y="2710745"/>
              <a:ext cx="16109541" cy="6830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5099" y="1477318"/>
              <a:ext cx="792061" cy="1212794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06737" y="1604823"/>
              <a:ext cx="5947051" cy="1066794"/>
            </a:xfrm>
            <a:prstGeom prst="rect">
              <a:avLst/>
            </a:prstGeom>
          </p:spPr>
        </p:pic>
      </p:grpSp>
      <p:sp>
        <p:nvSpPr>
          <p:cNvPr id="1016" name="TextBox 1015"/>
          <p:cNvSpPr txBox="1"/>
          <p:nvPr/>
        </p:nvSpPr>
        <p:spPr>
          <a:xfrm>
            <a:off x="1334930" y="5507740"/>
            <a:ext cx="5138613" cy="15991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ASAS Sot AAS 7IBAQE ANY-AS7I2</a:t>
            </a:r>
            <a:br/>
            <a:r>
              <a:t>S| SHS} NSS SHSHAMAAS| SA] Seto s</a:t>
            </a:r>
            <a:br/>
            <a:r>
              <a:t>AAAAOF OHH, O13 Flo ASAS7t Betopoj Ce</a:t>
            </a:r>
            <a:br/>
            <a:br/>
            <a:r>
              <a:t>a ish</a:t>
            </a:r>
            <a:br/>
            <a:r>
              <a:t>eS Tl fs</a:t>
            </a:r>
            <a:br/>
            <a:r>
              <a:t>se sole J2E + Ue.</a:t>
            </a:r>
            <a:br/>
          </a:p>
        </p:txBody>
      </p:sp>
      <p:sp>
        <p:nvSpPr>
          <p:cNvPr id="1017" name="TextBox 1016"/>
          <p:cNvSpPr txBox="1"/>
          <p:nvPr/>
        </p:nvSpPr>
        <p:spPr>
          <a:xfrm>
            <a:off x="471993" y="4054498"/>
            <a:ext cx="6091674" cy="1469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07. 3|4</a:t>
            </a:r>
            <a:br/>
          </a:p>
        </p:txBody>
      </p:sp>
      <p:sp>
        <p:nvSpPr>
          <p:cNvPr id="1018" name="TextBox 1017"/>
          <p:cNvSpPr txBox="1"/>
          <p:nvPr/>
        </p:nvSpPr>
        <p:spPr>
          <a:xfrm>
            <a:off x="17219916" y="9415839"/>
            <a:ext cx="540576" cy="505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15</a:t>
            </a:r>
            <a:br/>
          </a:p>
        </p:txBody>
      </p:sp>
      <p:sp>
        <p:nvSpPr>
          <p:cNvPr id="1019" name="TextBox 1018"/>
          <p:cNvSpPr txBox="1"/>
          <p:nvPr/>
        </p:nvSpPr>
        <p:spPr>
          <a:xfrm>
            <a:off x="380222" y="168292"/>
            <a:ext cx="6100273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2. $2 AIOE LS</a:t>
            </a:r>
            <a:br/>
          </a:p>
        </p:txBody>
      </p:sp>
      <p:sp>
        <p:nvSpPr>
          <p:cNvPr id="1020" name="TextBox 1019"/>
          <p:cNvSpPr txBox="1"/>
          <p:nvPr/>
        </p:nvSpPr>
        <p:spPr>
          <a:xfrm>
            <a:off x="5889869" y="4054498"/>
            <a:ext cx="6181255" cy="936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1" name="TextBox 1020"/>
          <p:cNvSpPr txBox="1"/>
          <p:nvPr/>
        </p:nvSpPr>
        <p:spPr>
          <a:xfrm>
            <a:off x="12147089" y="4054498"/>
            <a:ext cx="5431674" cy="936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2" name="TextBox 1021"/>
          <p:cNvSpPr txBox="1"/>
          <p:nvPr/>
        </p:nvSpPr>
        <p:spPr>
          <a:xfrm>
            <a:off x="7116940" y="5511054"/>
            <a:ext cx="4686232" cy="22600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ASA SS ANSE AA-AS IA -vtags</a:t>
            </a:r>
            <a:br/>
            <a:r>
              <a:t>AA S SOA SUAOR YEH QI71| AOA</a:t>
            </a:r>
            <a:br/>
            <a:r>
              <a:t>MS 2} FEAUAMS| SUNT ASAS AF/S</a:t>
            </a:r>
            <a:br/>
            <a:r>
              <a:t>UTS ANAOS ABSA EZIE|O4OF St. |S</a:t>
            </a:r>
            <a:br/>
            <a:r>
              <a:t>Slo O|S AAOpD ASS + WE AA] HE, 71</a:t>
            </a:r>
            <a:br/>
            <a:r>
              <a:t>HEA- AE SE}9|9| Aso] SQS,</a:t>
            </a:r>
            <a:br/>
            <a:br/>
            <a:r>
              <a:t>ih</a:t>
            </a:r>
            <a:br/>
            <a:br/>
            <a:r>
              <a:t>O</a:t>
            </a:r>
            <a:br/>
            <a:br/>
          </a:p>
        </p:txBody>
      </p:sp>
      <p:sp>
        <p:nvSpPr>
          <p:cNvPr id="1023" name="TextBox 1022"/>
          <p:cNvSpPr txBox="1"/>
          <p:nvPr/>
        </p:nvSpPr>
        <p:spPr>
          <a:xfrm>
            <a:off x="12429892" y="5507740"/>
            <a:ext cx="5047308" cy="19296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IAAS Sst AMIS MAA7IA) SEMA S</a:t>
            </a:r>
            <a:br/>
            <a:r>
              <a:t>OY, BEE 7EAISt OfeHztAtS| SHO] HetoHetA Ab</a:t>
            </a:r>
            <a:br/>
            <a:r>
              <a:t>ABO| AA] H/ATp Mehol het Sts lo| fe] Hopes</a:t>
            </a:r>
            <a:br/>
            <a:r>
              <a:t>BAO| ASHES AAlS|HOF 7/A| PAA SS</a:t>
            </a:r>
            <a:br/>
            <a:br/>
            <a:r>
              <a:t>Ol BSIz} SussS SSAA + UE.</a:t>
            </a:r>
            <a:br/>
            <a:br/>
            <a:r>
              <a:t>Pal</a:t>
            </a:r>
            <a:br/>
            <a:br/>
          </a:p>
        </p:txBody>
      </p:sp>
      <p:sp>
        <p:nvSpPr>
          <p:cNvPr id="1024" name="TextBox 1023"/>
          <p:cNvSpPr txBox="1"/>
          <p:nvPr/>
        </p:nvSpPr>
        <p:spPr>
          <a:xfrm>
            <a:off x="5109489" y="2683022"/>
            <a:ext cx="6610084" cy="936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67184" y="3607776"/>
            <a:ext cx="5119980" cy="2156199"/>
            <a:chOff x="12267184" y="3607776"/>
            <a:chExt cx="5119980" cy="21561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67184" y="3607776"/>
              <a:ext cx="5119980" cy="21561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80124" y="3607776"/>
            <a:ext cx="5258125" cy="2156199"/>
            <a:chOff x="6780124" y="3607776"/>
            <a:chExt cx="5258125" cy="215619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0124" y="3607776"/>
              <a:ext cx="5258125" cy="21561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7619" y="3607776"/>
            <a:ext cx="5466667" cy="2156199"/>
            <a:chOff x="1047619" y="3607776"/>
            <a:chExt cx="5466667" cy="215619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619" y="3607776"/>
              <a:ext cx="5466667" cy="21561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8555" y="2710745"/>
            <a:ext cx="16109541" cy="683045"/>
            <a:chOff x="1128555" y="2710745"/>
            <a:chExt cx="16109541" cy="6830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555" y="2710745"/>
              <a:ext cx="16109541" cy="6830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5099" y="1477318"/>
              <a:ext cx="792061" cy="1212794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06737" y="1604823"/>
              <a:ext cx="5947051" cy="106679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676190" y="6328273"/>
            <a:ext cx="5466667" cy="2156199"/>
            <a:chOff x="3676190" y="6328273"/>
            <a:chExt cx="5466667" cy="215619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76190" y="6328273"/>
              <a:ext cx="5466667" cy="215619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410196" y="6328273"/>
            <a:ext cx="5466667" cy="2156199"/>
            <a:chOff x="9410196" y="6328273"/>
            <a:chExt cx="5466667" cy="215619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10196" y="6328273"/>
              <a:ext cx="5466667" cy="2156199"/>
            </a:xfrm>
            <a:prstGeom prst="rect">
              <a:avLst/>
            </a:prstGeom>
          </p:spPr>
        </p:pic>
      </p:grpSp>
      <p:sp>
        <p:nvSpPr>
          <p:cNvPr id="1018" name="TextBox 1017"/>
          <p:cNvSpPr txBox="1"/>
          <p:nvPr/>
        </p:nvSpPr>
        <p:spPr>
          <a:xfrm>
            <a:off x="444308" y="4054498"/>
            <a:ext cx="6119608" cy="1469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19" name="TextBox 1018"/>
          <p:cNvSpPr txBox="1"/>
          <p:nvPr/>
        </p:nvSpPr>
        <p:spPr>
          <a:xfrm>
            <a:off x="16875639" y="9413620"/>
            <a:ext cx="1052547" cy="505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16</a:t>
            </a:r>
            <a:br/>
          </a:p>
        </p:txBody>
      </p:sp>
      <p:sp>
        <p:nvSpPr>
          <p:cNvPr id="1020" name="TextBox 1019"/>
          <p:cNvSpPr txBox="1"/>
          <p:nvPr/>
        </p:nvSpPr>
        <p:spPr>
          <a:xfrm>
            <a:off x="380222" y="168292"/>
            <a:ext cx="6100273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2. $2 AIOE LS</a:t>
            </a:r>
            <a:br/>
          </a:p>
        </p:txBody>
      </p:sp>
      <p:sp>
        <p:nvSpPr>
          <p:cNvPr id="1021" name="TextBox 1020"/>
          <p:cNvSpPr txBox="1"/>
          <p:nvPr/>
        </p:nvSpPr>
        <p:spPr>
          <a:xfrm>
            <a:off x="6247012" y="4054498"/>
            <a:ext cx="5817074" cy="1469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02, F2 AAS - Us 3!</a:t>
            </a:r>
            <a:br/>
            <a:r>
              <a:t>HASSE Kol</a:t>
            </a:r>
            <a:br/>
            <a:br/>
            <a:r>
              <a:t>oo</a:t>
            </a:r>
            <a:br/>
          </a:p>
        </p:txBody>
      </p:sp>
      <p:sp>
        <p:nvSpPr>
          <p:cNvPr id="1022" name="TextBox 1021"/>
          <p:cNvSpPr txBox="1"/>
          <p:nvPr/>
        </p:nvSpPr>
        <p:spPr>
          <a:xfrm>
            <a:off x="11871727" y="4054498"/>
            <a:ext cx="5716760" cy="936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03. MBS - 2H SLES</a:t>
            </a:r>
            <a:br/>
          </a:p>
        </p:txBody>
      </p:sp>
      <p:sp>
        <p:nvSpPr>
          <p:cNvPr id="1023" name="TextBox 1022"/>
          <p:cNvSpPr txBox="1"/>
          <p:nvPr/>
        </p:nvSpPr>
        <p:spPr>
          <a:xfrm>
            <a:off x="5967089" y="2683022"/>
            <a:ext cx="5742713" cy="936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4" name="TextBox 1023"/>
          <p:cNvSpPr txBox="1"/>
          <p:nvPr/>
        </p:nvSpPr>
        <p:spPr>
          <a:xfrm>
            <a:off x="2660717" y="7014669"/>
            <a:ext cx="6528760" cy="936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5" name="TextBox 1024"/>
          <p:cNvSpPr txBox="1"/>
          <p:nvPr/>
        </p:nvSpPr>
        <p:spPr>
          <a:xfrm>
            <a:off x="9237384" y="7014669"/>
            <a:ext cx="5695589" cy="936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of CHSE AJAY My</a:t>
            </a:r>
            <a:b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677619"/>
            <a:ext cx="8665811" cy="8885006"/>
            <a:chOff x="9825809" y="2677619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677619"/>
              <a:ext cx="8654379" cy="8878303"/>
              <a:chOff x="9825809" y="2677619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94960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677619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684323"/>
              <a:ext cx="8654379" cy="8878303"/>
              <a:chOff x="9837241" y="2684323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54687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684323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67184" y="3607776"/>
            <a:ext cx="5119980" cy="2156199"/>
            <a:chOff x="12267184" y="3607776"/>
            <a:chExt cx="5119980" cy="21561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67184" y="3607776"/>
              <a:ext cx="5119980" cy="21561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80124" y="3607776"/>
            <a:ext cx="5258125" cy="2156199"/>
            <a:chOff x="6780124" y="3607776"/>
            <a:chExt cx="5258125" cy="215619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0124" y="3607776"/>
              <a:ext cx="5258125" cy="21561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7619" y="3607776"/>
            <a:ext cx="5466667" cy="2156199"/>
            <a:chOff x="1047619" y="3607776"/>
            <a:chExt cx="5466667" cy="215619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619" y="3607776"/>
              <a:ext cx="5466667" cy="21561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8555" y="2710745"/>
            <a:ext cx="16109541" cy="683045"/>
            <a:chOff x="1128555" y="2710745"/>
            <a:chExt cx="16109541" cy="6830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555" y="2710745"/>
              <a:ext cx="16109541" cy="6830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5099" y="1477318"/>
              <a:ext cx="792061" cy="1212794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06737" y="1604823"/>
              <a:ext cx="5947051" cy="106679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676190" y="6328273"/>
            <a:ext cx="5466667" cy="2156199"/>
            <a:chOff x="3676190" y="6328273"/>
            <a:chExt cx="5466667" cy="215619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76190" y="6328273"/>
              <a:ext cx="5466667" cy="215619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410196" y="6328273"/>
            <a:ext cx="5466667" cy="2156199"/>
            <a:chOff x="9410196" y="6328273"/>
            <a:chExt cx="5466667" cy="215619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10196" y="6328273"/>
              <a:ext cx="5466667" cy="2156199"/>
            </a:xfrm>
            <a:prstGeom prst="rect">
              <a:avLst/>
            </a:prstGeom>
          </p:spPr>
        </p:pic>
      </p:grpSp>
      <p:sp>
        <p:nvSpPr>
          <p:cNvPr id="1018" name="TextBox 1017"/>
          <p:cNvSpPr txBox="1"/>
          <p:nvPr/>
        </p:nvSpPr>
        <p:spPr>
          <a:xfrm>
            <a:off x="785041" y="4054498"/>
            <a:ext cx="5737522" cy="1469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07. A| Se APBIASI 2] 3]:</a:t>
            </a:r>
            <a:br/>
            <a:r>
              <a:t>APES MAAS 5172 BA</a:t>
            </a:r>
            <a:br/>
          </a:p>
        </p:txBody>
      </p:sp>
      <p:sp>
        <p:nvSpPr>
          <p:cNvPr id="1019" name="TextBox 1018"/>
          <p:cNvSpPr txBox="1"/>
          <p:nvPr/>
        </p:nvSpPr>
        <p:spPr>
          <a:xfrm>
            <a:off x="16863658" y="9413620"/>
            <a:ext cx="1078966" cy="4957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0" name="TextBox 1019"/>
          <p:cNvSpPr txBox="1"/>
          <p:nvPr/>
        </p:nvSpPr>
        <p:spPr>
          <a:xfrm>
            <a:off x="380222" y="168292"/>
            <a:ext cx="6100273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2. $2 AIOE LS</a:t>
            </a:r>
            <a:br/>
          </a:p>
        </p:txBody>
      </p:sp>
      <p:sp>
        <p:nvSpPr>
          <p:cNvPr id="1021" name="TextBox 1020"/>
          <p:cNvSpPr txBox="1"/>
          <p:nvPr/>
        </p:nvSpPr>
        <p:spPr>
          <a:xfrm>
            <a:off x="6362955" y="4054498"/>
            <a:ext cx="5701389" cy="1469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02. A|S21Az AAAS As!:</a:t>
            </a:r>
            <a:br/>
            <a:r>
              <a:t>BS 177A Chat</a:t>
            </a:r>
            <a:br/>
          </a:p>
        </p:txBody>
      </p:sp>
      <p:sp>
        <p:nvSpPr>
          <p:cNvPr id="1022" name="TextBox 1021"/>
          <p:cNvSpPr txBox="1"/>
          <p:nvPr/>
        </p:nvSpPr>
        <p:spPr>
          <a:xfrm>
            <a:off x="11171831" y="4054498"/>
            <a:ext cx="6444817" cy="1469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*</a:t>
            </a:r>
            <a:br/>
            <a:r>
              <a:t>ol</a:t>
            </a:r>
            <a:br/>
            <a:r>
              <a:t>Bil</a:t>
            </a:r>
            <a:br/>
            <a:br/>
            <a:r>
              <a:t>Kio</a:t>
            </a:r>
            <a:br/>
            <a:r>
              <a:t>ou</a:t>
            </a:r>
            <a:br/>
          </a:p>
        </p:txBody>
      </p:sp>
      <p:sp>
        <p:nvSpPr>
          <p:cNvPr id="1023" name="TextBox 1022"/>
          <p:cNvSpPr txBox="1"/>
          <p:nvPr/>
        </p:nvSpPr>
        <p:spPr>
          <a:xfrm>
            <a:off x="4955755" y="2683022"/>
            <a:ext cx="6792398" cy="936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4" name="TextBox 1023"/>
          <p:cNvSpPr txBox="1"/>
          <p:nvPr/>
        </p:nvSpPr>
        <p:spPr>
          <a:xfrm>
            <a:off x="3805172" y="6812694"/>
            <a:ext cx="5444198" cy="1469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04, SAP EIA: SCH eS AIS EAH</a:t>
            </a:r>
            <a:br/>
            <a:br/>
            <a:r>
              <a:t>AWSssslolr S as</a:t>
            </a:r>
            <a:br/>
          </a:p>
        </p:txBody>
      </p:sp>
      <p:sp>
        <p:nvSpPr>
          <p:cNvPr id="1025" name="TextBox 1024"/>
          <p:cNvSpPr txBox="1"/>
          <p:nvPr/>
        </p:nvSpPr>
        <p:spPr>
          <a:xfrm>
            <a:off x="9122736" y="6841584"/>
            <a:ext cx="5717217" cy="1469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72</a:t>
            </a:r>
            <a:br/>
            <a:br/>
            <a:r>
              <a:t>=</a:t>
            </a:r>
            <a:br/>
            <a:r>
              <a:t>o</a:t>
            </a:r>
            <a:br/>
            <a:r>
              <a:t>5 chat</a:t>
            </a:r>
            <a:br/>
            <a:br/>
            <a:r>
              <a:t>O5. XIX, X/EEZEA</a:t>
            </a:r>
            <a:br/>
            <a:r>
              <a:t>AIAPN|, [ete SM</a:t>
            </a:r>
            <a:b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677619"/>
            <a:ext cx="8665811" cy="8885006"/>
            <a:chOff x="9825809" y="2677619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677619"/>
              <a:ext cx="8654379" cy="8878303"/>
              <a:chOff x="9825809" y="2677619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94960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677619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684323"/>
              <a:ext cx="8654379" cy="8878303"/>
              <a:chOff x="9837241" y="2684323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54687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684323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67184" y="3607776"/>
            <a:ext cx="5119980" cy="2156199"/>
            <a:chOff x="12267184" y="3607776"/>
            <a:chExt cx="5119980" cy="21561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67184" y="3607776"/>
              <a:ext cx="5119980" cy="21561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80124" y="3607776"/>
            <a:ext cx="5258125" cy="2156199"/>
            <a:chOff x="6780124" y="3607776"/>
            <a:chExt cx="5258125" cy="215619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0124" y="3607776"/>
              <a:ext cx="5258125" cy="21561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7619" y="3607776"/>
            <a:ext cx="5466667" cy="2156199"/>
            <a:chOff x="1047619" y="3607776"/>
            <a:chExt cx="5466667" cy="215619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619" y="3607776"/>
              <a:ext cx="5466667" cy="21561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8555" y="2710745"/>
            <a:ext cx="16109541" cy="683045"/>
            <a:chOff x="1128555" y="2710745"/>
            <a:chExt cx="16109541" cy="6830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555" y="2710745"/>
              <a:ext cx="16109541" cy="6830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5099" y="1477318"/>
              <a:ext cx="792061" cy="1212794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06737" y="1604823"/>
              <a:ext cx="5947051" cy="106679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676190" y="6328273"/>
            <a:ext cx="5466667" cy="2156199"/>
            <a:chOff x="3676190" y="6328273"/>
            <a:chExt cx="5466667" cy="215619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76190" y="6328273"/>
              <a:ext cx="5466667" cy="215619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410196" y="6328273"/>
            <a:ext cx="5466667" cy="2156199"/>
            <a:chOff x="9410196" y="6328273"/>
            <a:chExt cx="5466667" cy="215619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10196" y="6328273"/>
              <a:ext cx="5466667" cy="2156199"/>
            </a:xfrm>
            <a:prstGeom prst="rect">
              <a:avLst/>
            </a:prstGeom>
          </p:spPr>
        </p:pic>
      </p:grpSp>
      <p:sp>
        <p:nvSpPr>
          <p:cNvPr id="1018" name="TextBox 1017"/>
          <p:cNvSpPr txBox="1"/>
          <p:nvPr/>
        </p:nvSpPr>
        <p:spPr>
          <a:xfrm>
            <a:off x="404450" y="4317008"/>
            <a:ext cx="6175770" cy="936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19" name="TextBox 1018"/>
          <p:cNvSpPr txBox="1"/>
          <p:nvPr/>
        </p:nvSpPr>
        <p:spPr>
          <a:xfrm>
            <a:off x="16875639" y="9413620"/>
            <a:ext cx="1052547" cy="505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18</a:t>
            </a:r>
            <a:br/>
          </a:p>
        </p:txBody>
      </p:sp>
      <p:sp>
        <p:nvSpPr>
          <p:cNvPr id="1020" name="TextBox 1019"/>
          <p:cNvSpPr txBox="1"/>
          <p:nvPr/>
        </p:nvSpPr>
        <p:spPr>
          <a:xfrm>
            <a:off x="380222" y="168292"/>
            <a:ext cx="6100273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2. $2 AIOE LS</a:t>
            </a:r>
            <a:br/>
          </a:p>
        </p:txBody>
      </p:sp>
      <p:sp>
        <p:nvSpPr>
          <p:cNvPr id="1021" name="TextBox 1020"/>
          <p:cNvSpPr txBox="1"/>
          <p:nvPr/>
        </p:nvSpPr>
        <p:spPr>
          <a:xfrm>
            <a:off x="6083450" y="4317008"/>
            <a:ext cx="5977893" cy="936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02. MEALS! 3! LYS</a:t>
            </a:r>
            <a:br/>
          </a:p>
        </p:txBody>
      </p:sp>
      <p:sp>
        <p:nvSpPr>
          <p:cNvPr id="1022" name="TextBox 1021"/>
          <p:cNvSpPr txBox="1"/>
          <p:nvPr/>
        </p:nvSpPr>
        <p:spPr>
          <a:xfrm>
            <a:off x="11787879" y="4317008"/>
            <a:ext cx="5800598" cy="936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3" name="TextBox 1022"/>
          <p:cNvSpPr txBox="1"/>
          <p:nvPr/>
        </p:nvSpPr>
        <p:spPr>
          <a:xfrm>
            <a:off x="4608708" y="2683022"/>
            <a:ext cx="7091560" cy="936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4" name="TextBox 1023"/>
          <p:cNvSpPr txBox="1"/>
          <p:nvPr/>
        </p:nvSpPr>
        <p:spPr>
          <a:xfrm>
            <a:off x="3125565" y="6812698"/>
            <a:ext cx="6124074" cy="1469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5" name="TextBox 1024"/>
          <p:cNvSpPr txBox="1"/>
          <p:nvPr/>
        </p:nvSpPr>
        <p:spPr>
          <a:xfrm>
            <a:off x="8670869" y="6841584"/>
            <a:ext cx="6157036" cy="936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05. MS Ape St DO] oe</a:t>
            </a:r>
            <a:b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43872"/>
            <a:ext cx="8665811" cy="8885006"/>
            <a:chOff x="9825809" y="2743872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43872"/>
              <a:ext cx="8654379" cy="8878303"/>
              <a:chOff x="9825809" y="2743872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28708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43872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50575"/>
              <a:ext cx="8654379" cy="8878303"/>
              <a:chOff x="9837241" y="2750575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7884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50575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32857" y="6453079"/>
            <a:ext cx="6093618" cy="14743"/>
            <a:chOff x="8132857" y="6453079"/>
            <a:chExt cx="6093618" cy="147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8132857" y="6453079"/>
              <a:ext cx="6093618" cy="147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91008" y="6419954"/>
            <a:ext cx="6027338" cy="14743"/>
            <a:chOff x="3091008" y="6419954"/>
            <a:chExt cx="6027338" cy="147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3091008" y="6419954"/>
              <a:ext cx="6027338" cy="14743"/>
            </a:xfrm>
            <a:prstGeom prst="rect">
              <a:avLst/>
            </a:prstGeom>
          </p:spPr>
        </p:pic>
      </p:grpSp>
      <p:sp>
        <p:nvSpPr>
          <p:cNvPr id="1011" name="TextBox 1010"/>
          <p:cNvSpPr txBox="1"/>
          <p:nvPr/>
        </p:nvSpPr>
        <p:spPr>
          <a:xfrm>
            <a:off x="946669" y="651269"/>
            <a:ext cx="3685819" cy="8321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12" name="TextBox 1011"/>
          <p:cNvSpPr txBox="1"/>
          <p:nvPr/>
        </p:nvSpPr>
        <p:spPr>
          <a:xfrm>
            <a:off x="12048930" y="5965671"/>
            <a:ext cx="2855265" cy="18010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‘00</a:t>
            </a:r>
            <a:br/>
            <a:r>
              <a:t>wl</a:t>
            </a:r>
            <a:br/>
            <a:r>
              <a:t>x</a:t>
            </a:r>
            <a:br/>
            <a:r>
              <a:t>oll</a:t>
            </a:r>
            <a:br/>
            <a:br/>
            <a:r>
              <a:t>on</a:t>
            </a:r>
            <a:br/>
          </a:p>
        </p:txBody>
      </p:sp>
      <p:sp>
        <p:nvSpPr>
          <p:cNvPr id="1013" name="TextBox 1012"/>
          <p:cNvSpPr txBox="1"/>
          <p:nvPr/>
        </p:nvSpPr>
        <p:spPr>
          <a:xfrm>
            <a:off x="6934804" y="5965671"/>
            <a:ext cx="3742875" cy="37036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z</a:t>
            </a:r>
            <a:br/>
            <a:r>
              <a:t>ral</a:t>
            </a:r>
            <a:br/>
            <a:br/>
            <a:r>
              <a:t>KE</a:t>
            </a:r>
            <a:br/>
            <a:br/>
            <a:r>
              <a:t>m0</a:t>
            </a:r>
            <a:br/>
            <a:br/>
            <a:r>
              <a:t>bal</a:t>
            </a:r>
            <a:br/>
            <a:br/>
            <a:r>
              <a:t>nr Fal</a:t>
            </a:r>
            <a:br/>
            <a:br/>
            <a:r>
              <a:t>H Reg</a:t>
            </a:r>
            <a:br/>
            <a:r>
              <a:t>a it &amp; ul</a:t>
            </a:r>
            <a:br/>
            <a:r>
              <a:t>Rr onl x zy Ko</a:t>
            </a:r>
            <a:br/>
            <a:r>
              <a:t>or Kl au xp SD</a:t>
            </a:r>
            <a:br/>
            <a:r>
              <a:t>KJ K! OF G0 OF</a:t>
            </a:r>
            <a:br/>
            <a:r>
              <a:t>Ke KF BO ZK</a:t>
            </a:r>
            <a:br/>
            <a:r>
              <a:t>Noto Oo</a:t>
            </a:r>
            <a:br/>
            <a:br/>
            <a:r>
              <a:t>7. 7|CH2at</a:t>
            </a:r>
            <a:br/>
          </a:p>
        </p:txBody>
      </p:sp>
      <p:sp>
        <p:nvSpPr>
          <p:cNvPr id="1014" name="TextBox 1013"/>
          <p:cNvSpPr txBox="1"/>
          <p:nvPr/>
        </p:nvSpPr>
        <p:spPr>
          <a:xfrm>
            <a:off x="2680492" y="5965671"/>
            <a:ext cx="2505722" cy="18010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1, Aloto| SA</a:t>
            </a:r>
            <a:br/>
            <a:r>
              <a:t>2. Aloto| AS</a:t>
            </a:r>
            <a:br/>
            <a:r>
              <a:t>3. Al2to| AP HS} QA</a:t>
            </a:r>
            <a:br/>
          </a:p>
        </p:txBody>
      </p:sp>
      <p:sp>
        <p:nvSpPr>
          <p:cNvPr id="1015" name="TextBox 1014"/>
          <p:cNvSpPr txBox="1"/>
          <p:nvPr/>
        </p:nvSpPr>
        <p:spPr>
          <a:xfrm>
            <a:off x="12287643" y="5194605"/>
            <a:ext cx="2047961" cy="9360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AIEAE 7H</a:t>
            </a:r>
            <a:br/>
          </a:p>
        </p:txBody>
      </p:sp>
      <p:sp>
        <p:nvSpPr>
          <p:cNvPr id="1016" name="TextBox 1015"/>
          <p:cNvSpPr txBox="1"/>
          <p:nvPr/>
        </p:nvSpPr>
        <p:spPr>
          <a:xfrm>
            <a:off x="7152667" y="5226538"/>
            <a:ext cx="2427723" cy="9206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#2 MlQt us</a:t>
            </a:r>
            <a:br/>
          </a:p>
        </p:txBody>
      </p:sp>
      <p:sp>
        <p:nvSpPr>
          <p:cNvPr id="1017" name="TextBox 1016"/>
          <p:cNvSpPr txBox="1"/>
          <p:nvPr/>
        </p:nvSpPr>
        <p:spPr>
          <a:xfrm>
            <a:off x="3007932" y="5194605"/>
            <a:ext cx="1760075" cy="9360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18" name="TextBox 1017"/>
          <p:cNvSpPr txBox="1"/>
          <p:nvPr/>
        </p:nvSpPr>
        <p:spPr>
          <a:xfrm>
            <a:off x="12384838" y="2072779"/>
            <a:ext cx="2740733" cy="45598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19" name="TextBox 1018"/>
          <p:cNvSpPr txBox="1"/>
          <p:nvPr/>
        </p:nvSpPr>
        <p:spPr>
          <a:xfrm>
            <a:off x="7645468" y="2046692"/>
            <a:ext cx="2788352" cy="45502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0" name="TextBox 1019"/>
          <p:cNvSpPr txBox="1"/>
          <p:nvPr/>
        </p:nvSpPr>
        <p:spPr>
          <a:xfrm>
            <a:off x="3245893" y="2120280"/>
            <a:ext cx="2397877" cy="45693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1" name="TextBox 1020"/>
          <p:cNvSpPr txBox="1"/>
          <p:nvPr/>
        </p:nvSpPr>
        <p:spPr>
          <a:xfrm>
            <a:off x="16878592" y="9413620"/>
            <a:ext cx="1030128" cy="505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01</a:t>
            </a:r>
            <a:br/>
          </a:p>
        </p:txBody>
      </p:sp>
      <p:sp>
        <p:nvSpPr>
          <p:cNvPr id="1022" name="TextBox 1021"/>
          <p:cNvSpPr txBox="1"/>
          <p:nvPr/>
        </p:nvSpPr>
        <p:spPr>
          <a:xfrm>
            <a:off x="-492594" y="1362523"/>
            <a:ext cx="15200616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JH</a:t>
            </a:r>
            <a:br/>
            <a:br/>
            <a:r>
              <a:t>At</a:t>
            </a:r>
            <a:b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677619"/>
            <a:ext cx="8665811" cy="8885006"/>
            <a:chOff x="9825809" y="2677619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677619"/>
              <a:ext cx="8654379" cy="8878303"/>
              <a:chOff x="9825809" y="2677619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94960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677619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684323"/>
              <a:ext cx="8654379" cy="8878303"/>
              <a:chOff x="9837241" y="2684323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54687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684323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8555" y="2710745"/>
            <a:ext cx="16109541" cy="683045"/>
            <a:chOff x="1128555" y="2710745"/>
            <a:chExt cx="16109541" cy="6830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8555" y="2710745"/>
              <a:ext cx="16109541" cy="6830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345220" y="3823479"/>
            <a:ext cx="5466667" cy="2156199"/>
            <a:chOff x="3345220" y="3823479"/>
            <a:chExt cx="5466667" cy="215619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345220" y="3823479"/>
              <a:ext cx="5466667" cy="2156199"/>
              <a:chOff x="3345220" y="3823479"/>
              <a:chExt cx="5466667" cy="215619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45220" y="3823479"/>
                <a:ext cx="5466667" cy="2156199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50346" y="4317391"/>
              <a:ext cx="5511170" cy="14698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5099" y="1477318"/>
              <a:ext cx="792061" cy="1212794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06737" y="1604823"/>
              <a:ext cx="5947051" cy="106679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511109" y="3823479"/>
            <a:ext cx="5258125" cy="2156199"/>
            <a:chOff x="9511109" y="3823479"/>
            <a:chExt cx="5258125" cy="215619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511109" y="3823479"/>
              <a:ext cx="5258125" cy="2156199"/>
              <a:chOff x="9511109" y="3823479"/>
              <a:chExt cx="5258125" cy="215619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511109" y="3823479"/>
                <a:ext cx="5258125" cy="2156199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5198" y="4317391"/>
              <a:ext cx="6223179" cy="14698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511109" y="6289511"/>
            <a:ext cx="5119980" cy="2156199"/>
            <a:chOff x="9511109" y="6289511"/>
            <a:chExt cx="5119980" cy="215619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511109" y="6289511"/>
              <a:ext cx="5119980" cy="2156199"/>
              <a:chOff x="9511109" y="6289511"/>
              <a:chExt cx="5119980" cy="215619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511109" y="6289511"/>
                <a:ext cx="5119980" cy="2156199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17498" y="6783422"/>
              <a:ext cx="5453465" cy="146986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345220" y="6289511"/>
            <a:ext cx="5466667" cy="2156199"/>
            <a:chOff x="3345220" y="6289511"/>
            <a:chExt cx="5466667" cy="215619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3345220" y="6289511"/>
              <a:ext cx="5466667" cy="2156199"/>
              <a:chOff x="3345220" y="6289511"/>
              <a:chExt cx="5466667" cy="2156199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45220" y="6289511"/>
                <a:ext cx="5466667" cy="2156199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65660" y="6773936"/>
              <a:ext cx="6302389" cy="1469865"/>
            </a:xfrm>
            <a:prstGeom prst="rect">
              <a:avLst/>
            </a:prstGeom>
          </p:spPr>
        </p:pic>
      </p:grpSp>
      <p:sp>
        <p:nvSpPr>
          <p:cNvPr id="1021" name="TextBox 1020"/>
          <p:cNvSpPr txBox="1"/>
          <p:nvPr/>
        </p:nvSpPr>
        <p:spPr>
          <a:xfrm>
            <a:off x="16875639" y="9413620"/>
            <a:ext cx="1052547" cy="505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19</a:t>
            </a:r>
            <a:br/>
          </a:p>
        </p:txBody>
      </p:sp>
      <p:sp>
        <p:nvSpPr>
          <p:cNvPr id="1022" name="TextBox 1021"/>
          <p:cNvSpPr txBox="1"/>
          <p:nvPr/>
        </p:nvSpPr>
        <p:spPr>
          <a:xfrm>
            <a:off x="380222" y="168292"/>
            <a:ext cx="6100273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2. $2 AIOE LS</a:t>
            </a:r>
            <a:br/>
          </a:p>
        </p:txBody>
      </p:sp>
      <p:sp>
        <p:nvSpPr>
          <p:cNvPr id="1023" name="TextBox 1022"/>
          <p:cNvSpPr txBox="1"/>
          <p:nvPr/>
        </p:nvSpPr>
        <p:spPr>
          <a:xfrm>
            <a:off x="5754460" y="2683022"/>
            <a:ext cx="5955751" cy="936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78604" y="3607776"/>
            <a:ext cx="3747707" cy="5245796"/>
            <a:chOff x="9378604" y="3607776"/>
            <a:chExt cx="3747707" cy="52457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78604" y="3607776"/>
              <a:ext cx="3747707" cy="52457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49499" y="3607776"/>
            <a:ext cx="3693358" cy="5229232"/>
            <a:chOff x="5449499" y="3607776"/>
            <a:chExt cx="3693358" cy="52292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49499" y="3607776"/>
              <a:ext cx="3693358" cy="52292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7619" y="3607776"/>
            <a:ext cx="4194617" cy="5229232"/>
            <a:chOff x="1047619" y="3607776"/>
            <a:chExt cx="4194617" cy="522923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619" y="3607776"/>
              <a:ext cx="4194617" cy="52292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8555" y="2710745"/>
            <a:ext cx="16109541" cy="683045"/>
            <a:chOff x="1128555" y="2710745"/>
            <a:chExt cx="16109541" cy="6830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555" y="2710745"/>
              <a:ext cx="16109541" cy="6830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312335" y="3607776"/>
            <a:ext cx="3747707" cy="5226735"/>
            <a:chOff x="13312335" y="3607776"/>
            <a:chExt cx="3747707" cy="522673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12335" y="3607776"/>
              <a:ext cx="3747707" cy="522673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75099" y="1477318"/>
              <a:ext cx="792061" cy="1212794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06737" y="1604823"/>
              <a:ext cx="5947051" cy="1066794"/>
            </a:xfrm>
            <a:prstGeom prst="rect">
              <a:avLst/>
            </a:prstGeom>
          </p:spPr>
        </p:pic>
      </p:grpSp>
      <p:sp>
        <p:nvSpPr>
          <p:cNvPr id="1017" name="TextBox 1016"/>
          <p:cNvSpPr txBox="1"/>
          <p:nvPr/>
        </p:nvSpPr>
        <p:spPr>
          <a:xfrm>
            <a:off x="1384302" y="5300702"/>
            <a:ext cx="3741737" cy="22600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= 202314 Atal A}AH.O4 24</a:t>
            </a:r>
            <a:br/>
            <a:br/>
            <a:r>
              <a:t>Uae TIRAMOl loFsto</a:t>
            </a:r>
            <a:br/>
            <a:r>
              <a:t>719] SPH 7BLOOH, WHO] Bes</a:t>
            </a:r>
            <a:br/>
            <a:r>
              <a:t>Apgioilato] Moy Atz}= 2024L4O}h=</a:t>
            </a:r>
            <a:br/>
            <a:r>
              <a:t>1 A</a:t>
            </a:r>
            <a:br/>
            <a:br/>
            <a:r>
              <a:t>ke me r2</a:t>
            </a:r>
            <a:br/>
            <a:r>
              <a:t>at</a:t>
            </a:r>
            <a:br/>
            <a:r>
              <a:t>b&gt;</a:t>
            </a:r>
            <a:br/>
            <a:br/>
            <a:r>
              <a:t>AAA SO] OWS Sojop AHA</a:t>
            </a:r>
            <a:br/>
            <a:r>
              <a:t>AUS Aas! oe),</a:t>
            </a:r>
            <a:br/>
          </a:p>
        </p:txBody>
      </p:sp>
      <p:sp>
        <p:nvSpPr>
          <p:cNvPr id="1018" name="TextBox 1017"/>
          <p:cNvSpPr txBox="1"/>
          <p:nvPr/>
        </p:nvSpPr>
        <p:spPr>
          <a:xfrm>
            <a:off x="-261595" y="3963231"/>
            <a:ext cx="6189484" cy="1469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Bate</a:t>
            </a:r>
            <a:br/>
          </a:p>
        </p:txBody>
      </p:sp>
      <p:sp>
        <p:nvSpPr>
          <p:cNvPr id="1019" name="TextBox 1018"/>
          <p:cNvSpPr txBox="1"/>
          <p:nvPr/>
        </p:nvSpPr>
        <p:spPr>
          <a:xfrm>
            <a:off x="16903944" y="9413620"/>
            <a:ext cx="992852" cy="505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20</a:t>
            </a:r>
            <a:br/>
          </a:p>
        </p:txBody>
      </p:sp>
      <p:sp>
        <p:nvSpPr>
          <p:cNvPr id="1020" name="TextBox 1019"/>
          <p:cNvSpPr txBox="1"/>
          <p:nvPr/>
        </p:nvSpPr>
        <p:spPr>
          <a:xfrm>
            <a:off x="380222" y="168292"/>
            <a:ext cx="6100273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2. $2 AIOE LS</a:t>
            </a:r>
            <a:br/>
          </a:p>
        </p:txBody>
      </p:sp>
      <p:sp>
        <p:nvSpPr>
          <p:cNvPr id="1021" name="TextBox 1020"/>
          <p:cNvSpPr txBox="1"/>
          <p:nvPr/>
        </p:nvSpPr>
        <p:spPr>
          <a:xfrm>
            <a:off x="5502127" y="3913536"/>
            <a:ext cx="3853417" cy="1469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02, FAL SA 71s</a:t>
            </a:r>
            <a:br/>
            <a:r>
              <a:t>Al] S cho] cia Hey</a:t>
            </a:r>
            <a:br/>
          </a:p>
        </p:txBody>
      </p:sp>
      <p:sp>
        <p:nvSpPr>
          <p:cNvPr id="1022" name="TextBox 1021"/>
          <p:cNvSpPr txBox="1"/>
          <p:nvPr/>
        </p:nvSpPr>
        <p:spPr>
          <a:xfrm>
            <a:off x="7790498" y="3894079"/>
            <a:ext cx="6274998" cy="1469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- 7/Bt</a:t>
            </a:r>
            <a:br/>
            <a:br/>
            <a:r>
              <a:t>03. Ch 714</a:t>
            </a:r>
            <a:br/>
          </a:p>
        </p:txBody>
      </p:sp>
      <p:sp>
        <p:nvSpPr>
          <p:cNvPr id="1023" name="TextBox 1022"/>
          <p:cNvSpPr txBox="1"/>
          <p:nvPr/>
        </p:nvSpPr>
        <p:spPr>
          <a:xfrm>
            <a:off x="3481260" y="2704136"/>
            <a:ext cx="9952417" cy="936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4" name="TextBox 1023"/>
          <p:cNvSpPr txBox="1"/>
          <p:nvPr/>
        </p:nvSpPr>
        <p:spPr>
          <a:xfrm>
            <a:off x="11858879" y="3844393"/>
            <a:ext cx="6069455" cy="1469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ry</a:t>
            </a:r>
            <a:br/>
            <a:r>
              <a:t>or</a:t>
            </a:r>
            <a:br/>
            <a:br/>
            <a:r>
              <a:t>04. 3|</a:t>
            </a:r>
            <a:br/>
          </a:p>
        </p:txBody>
      </p:sp>
      <p:sp>
        <p:nvSpPr>
          <p:cNvPr id="1025" name="TextBox 1024"/>
          <p:cNvSpPr txBox="1"/>
          <p:nvPr/>
        </p:nvSpPr>
        <p:spPr>
          <a:xfrm>
            <a:off x="5602902" y="5311054"/>
            <a:ext cx="3532508" cy="34386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ARAE 2012 MBAS WEZ, Hat</a:t>
            </a:r>
            <a:br/>
            <a:r>
              <a:t>Al HEE, OAL, SAHAl, Be SB</a:t>
            </a:r>
            <a:br/>
            <a:r>
              <a:t>SUX|AHISH OFA, SEAIAI, SOLA), OFAt</a:t>
            </a:r>
            <a:br/>
            <a:r>
              <a:t>Al, SHIA, SBA] S 8 3OCHZHO| CHE</a:t>
            </a:r>
            <a:br/>
            <a:r>
              <a:t>Ol XIX] EW 71M PS +</a:t>
            </a:r>
            <a:br/>
            <a:r>
              <a:t>HSt</a:t>
            </a:r>
            <a:br/>
            <a:br/>
            <a:r>
              <a:t>SHS</a:t>
            </a:r>
            <a:br/>
            <a:r>
              <a:t>ast,</a:t>
            </a:r>
            <a:br/>
            <a:r>
              <a:t>A Yole XIHS| Wee, SH, bl</a:t>
            </a:r>
            <a:br/>
            <a:r>
              <a:t>AAA, Wes, ety, B22] Sat</a:t>
            </a:r>
            <a:br/>
            <a:br/>
            <a:r>
              <a:t>Hel Clo] APS SBoteell, J</a:t>
            </a:r>
            <a:br/>
            <a:br/>
            <a:r>
              <a:t>E(t Be Yotah VILE BASH SOF</a:t>
            </a:r>
            <a:br/>
            <a:r>
              <a:t>ol natn a4 918,</a:t>
            </a:r>
            <a:br/>
          </a:p>
        </p:txBody>
      </p:sp>
      <p:sp>
        <p:nvSpPr>
          <p:cNvPr id="1026" name="TextBox 1025"/>
          <p:cNvSpPr txBox="1"/>
          <p:nvPr/>
        </p:nvSpPr>
        <p:spPr>
          <a:xfrm>
            <a:off x="9559987" y="5300702"/>
            <a:ext cx="3542061" cy="19296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APA Hel 71a</a:t>
            </a:r>
            <a:br/>
          </a:p>
        </p:txBody>
      </p:sp>
      <p:sp>
        <p:nvSpPr>
          <p:cNvPr id="1027" name="TextBox 1026"/>
          <p:cNvSpPr txBox="1"/>
          <p:nvPr/>
        </p:nvSpPr>
        <p:spPr>
          <a:xfrm>
            <a:off x="13434486" y="5255237"/>
            <a:ext cx="3627537" cy="35816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cH9I</a:t>
            </a:r>
            <a:br/>
            <a:br/>
            <a:r>
              <a:t>Ol] RE</a:t>
            </a:r>
            <a:br/>
            <a:r>
              <a:t>Ost</a:t>
            </a:r>
            <a:br/>
            <a:br/>
            <a:r>
              <a:t>=</a:t>
            </a:r>
            <a:br/>
            <a:br/>
            <a:r>
              <a:t>nF XO</a:t>
            </a:r>
            <a:br/>
            <a:r>
              <a:t>+ =</a:t>
            </a:r>
            <a:br/>
            <a:br/>
            <a:r>
              <a:t>o</a:t>
            </a:r>
            <a:br/>
            <a:br/>
            <a:r>
              <a:t>Aoe yost</a:t>
            </a:r>
            <a:br/>
            <a:br/>
            <a:r>
              <a:t>K 81</a:t>
            </a:r>
            <a:br/>
            <a:br/>
            <a:r>
              <a:t>ENATBAI3| ABZ</a:t>
            </a:r>
            <a:b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78604" y="3607776"/>
            <a:ext cx="3747707" cy="2324761"/>
            <a:chOff x="9378604" y="3607776"/>
            <a:chExt cx="3747707" cy="23247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78604" y="3607776"/>
              <a:ext cx="3747707" cy="23247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49499" y="3607776"/>
            <a:ext cx="3693358" cy="2324761"/>
            <a:chOff x="5449499" y="3607776"/>
            <a:chExt cx="3693358" cy="232476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49499" y="3607776"/>
              <a:ext cx="3693358" cy="23247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7619" y="3607776"/>
            <a:ext cx="4194617" cy="2357887"/>
            <a:chOff x="1047619" y="3607776"/>
            <a:chExt cx="4194617" cy="235788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619" y="3607776"/>
              <a:ext cx="4194617" cy="235788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8555" y="2710745"/>
            <a:ext cx="16109541" cy="683045"/>
            <a:chOff x="1128555" y="2710745"/>
            <a:chExt cx="16109541" cy="68304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555" y="2710745"/>
              <a:ext cx="16109541" cy="6830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312335" y="3607776"/>
            <a:ext cx="3747707" cy="2324761"/>
            <a:chOff x="13312335" y="3607776"/>
            <a:chExt cx="3747707" cy="232476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12335" y="3607776"/>
              <a:ext cx="3747707" cy="23247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5099" y="1477318"/>
              <a:ext cx="792061" cy="1212794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06737" y="1604823"/>
              <a:ext cx="5947051" cy="106679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788596" y="6401653"/>
            <a:ext cx="4907280" cy="2357887"/>
            <a:chOff x="2788596" y="6401653"/>
            <a:chExt cx="4907280" cy="2357887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289007" y="6401653"/>
              <a:ext cx="4194617" cy="2357887"/>
              <a:chOff x="3289007" y="6401653"/>
              <a:chExt cx="4194617" cy="2357887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3289007" y="6401653"/>
                <a:ext cx="4194617" cy="2357887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33903" y="7226701"/>
              <a:ext cx="6191027" cy="146986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193457" y="6421694"/>
            <a:ext cx="4907280" cy="2357887"/>
            <a:chOff x="7193457" y="6421694"/>
            <a:chExt cx="4907280" cy="2357887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7693864" y="6421694"/>
              <a:ext cx="4194617" cy="2357887"/>
              <a:chOff x="7693864" y="6421694"/>
              <a:chExt cx="4194617" cy="2357887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93864" y="6421694"/>
                <a:ext cx="4194617" cy="2357887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141708" y="7246746"/>
              <a:ext cx="6288360" cy="146986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576000" y="6416725"/>
            <a:ext cx="4907280" cy="2357887"/>
            <a:chOff x="11576000" y="6416725"/>
            <a:chExt cx="4907280" cy="2357887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2076459" y="6416725"/>
              <a:ext cx="4194617" cy="2357887"/>
              <a:chOff x="12076459" y="6416725"/>
              <a:chExt cx="4194617" cy="2357887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2076459" y="6416725"/>
                <a:ext cx="4194617" cy="2357887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643298" y="7241774"/>
              <a:ext cx="6169055" cy="1469865"/>
            </a:xfrm>
            <a:prstGeom prst="rect">
              <a:avLst/>
            </a:prstGeom>
          </p:spPr>
        </p:pic>
      </p:grpSp>
      <p:sp>
        <p:nvSpPr>
          <p:cNvPr id="1023" name="TextBox 1022"/>
          <p:cNvSpPr txBox="1"/>
          <p:nvPr/>
        </p:nvSpPr>
        <p:spPr>
          <a:xfrm>
            <a:off x="-147729" y="3963231"/>
            <a:ext cx="6034941" cy="936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=r</a:t>
            </a:r>
            <a:br/>
            <a:r>
              <a:t>OH</a:t>
            </a:r>
            <a:br/>
            <a:r>
              <a:t>jor</a:t>
            </a:r>
            <a:br/>
            <a:r>
              <a:t>Kio</a:t>
            </a:r>
            <a:br/>
            <a:r>
              <a:t>ry!)</a:t>
            </a:r>
            <a:br/>
            <a:br/>
            <a:r>
              <a:t>07. 214 -</a:t>
            </a:r>
            <a:br/>
          </a:p>
        </p:txBody>
      </p:sp>
      <p:sp>
        <p:nvSpPr>
          <p:cNvPr id="1024" name="TextBox 1023"/>
          <p:cNvSpPr txBox="1"/>
          <p:nvPr/>
        </p:nvSpPr>
        <p:spPr>
          <a:xfrm>
            <a:off x="16869744" y="9413620"/>
            <a:ext cx="1047833" cy="4957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21</a:t>
            </a:r>
            <a:br/>
          </a:p>
        </p:txBody>
      </p:sp>
      <p:sp>
        <p:nvSpPr>
          <p:cNvPr id="1025" name="TextBox 1024"/>
          <p:cNvSpPr txBox="1"/>
          <p:nvPr/>
        </p:nvSpPr>
        <p:spPr>
          <a:xfrm>
            <a:off x="380222" y="168292"/>
            <a:ext cx="6100273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2. $2 AIOE LS</a:t>
            </a:r>
            <a:br/>
          </a:p>
        </p:txBody>
      </p:sp>
      <p:sp>
        <p:nvSpPr>
          <p:cNvPr id="1026" name="TextBox 1025"/>
          <p:cNvSpPr txBox="1"/>
          <p:nvPr/>
        </p:nvSpPr>
        <p:spPr>
          <a:xfrm>
            <a:off x="5388879" y="3913536"/>
            <a:ext cx="3997979" cy="20032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02. LHO|F AbAt - APH</a:t>
            </a:r>
            <a:br/>
            <a:r>
              <a:t>dE, Mees 3</a:t>
            </a:r>
            <a:br/>
            <a:br/>
            <a:r>
              <a:t>TIATHSA AY</a:t>
            </a:r>
            <a:br/>
          </a:p>
        </p:txBody>
      </p:sp>
      <p:sp>
        <p:nvSpPr>
          <p:cNvPr id="1027" name="TextBox 1026"/>
          <p:cNvSpPr txBox="1"/>
          <p:nvPr/>
        </p:nvSpPr>
        <p:spPr>
          <a:xfrm>
            <a:off x="8099298" y="3913536"/>
            <a:ext cx="5936132" cy="1469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03. MG Mw B! AZIASI</a:t>
            </a:r>
            <a:br/>
            <a:r>
              <a:t>+2, IE SB</a:t>
            </a:r>
            <a:br/>
          </a:p>
        </p:txBody>
      </p:sp>
      <p:sp>
        <p:nvSpPr>
          <p:cNvPr id="1028" name="TextBox 1027"/>
          <p:cNvSpPr txBox="1"/>
          <p:nvPr/>
        </p:nvSpPr>
        <p:spPr>
          <a:xfrm>
            <a:off x="3837831" y="2704136"/>
            <a:ext cx="9615103" cy="936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9" name="TextBox 1028"/>
          <p:cNvSpPr txBox="1"/>
          <p:nvPr/>
        </p:nvSpPr>
        <p:spPr>
          <a:xfrm>
            <a:off x="11210689" y="3844393"/>
            <a:ext cx="6777541" cy="1469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04, A|4-4s</a:t>
            </a:r>
            <a:br/>
            <a:r>
              <a:t>Ss} DS AAI</a:t>
            </a:r>
            <a:br/>
          </a:p>
        </p:txBody>
      </p:sp>
      <p:sp>
        <p:nvSpPr>
          <p:cNvPr id="1030" name="TextBox 1029"/>
          <p:cNvSpPr txBox="1"/>
          <p:nvPr/>
        </p:nvSpPr>
        <p:spPr>
          <a:xfrm>
            <a:off x="3271117" y="6616479"/>
            <a:ext cx="3642189" cy="7535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31" name="TextBox 1030"/>
          <p:cNvSpPr txBox="1"/>
          <p:nvPr/>
        </p:nvSpPr>
        <p:spPr>
          <a:xfrm>
            <a:off x="7759453" y="6629565"/>
            <a:ext cx="3642189" cy="7535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32" name="TextBox 1031"/>
          <p:cNvSpPr txBox="1"/>
          <p:nvPr/>
        </p:nvSpPr>
        <p:spPr>
          <a:xfrm>
            <a:off x="11963284" y="6649607"/>
            <a:ext cx="3642189" cy="7535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7619" y="2600292"/>
            <a:ext cx="15964296" cy="668421"/>
            <a:chOff x="1047619" y="2600292"/>
            <a:chExt cx="15964296" cy="66842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619" y="2600292"/>
              <a:ext cx="15964296" cy="6684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48170" y="5840181"/>
            <a:ext cx="7514719" cy="683045"/>
            <a:chOff x="1148170" y="5840181"/>
            <a:chExt cx="7514719" cy="68304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8170" y="5840181"/>
              <a:ext cx="7514719" cy="6830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29767" y="5840181"/>
            <a:ext cx="7970233" cy="683045"/>
            <a:chOff x="9029767" y="5840181"/>
            <a:chExt cx="7970233" cy="6830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29767" y="5840181"/>
              <a:ext cx="7970233" cy="6830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5575" y="1467794"/>
              <a:ext cx="820632" cy="1222318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06737" y="1604823"/>
              <a:ext cx="2221899" cy="106679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48170" y="3490749"/>
            <a:ext cx="15851830" cy="2067858"/>
            <a:chOff x="1148170" y="3490749"/>
            <a:chExt cx="15851830" cy="20678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8170" y="3490749"/>
              <a:ext cx="15851830" cy="206785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-1542096" y="6961811"/>
            <a:ext cx="11492829" cy="950781"/>
            <a:chOff x="-1542096" y="6961811"/>
            <a:chExt cx="11492829" cy="95078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-5108940" y="6854224"/>
              <a:ext cx="15307727" cy="759946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-5121359" y="7387586"/>
              <a:ext cx="15287280" cy="759946"/>
            </a:xfrm>
            <a:prstGeom prst="rect">
              <a:avLst/>
            </a:prstGeom>
          </p:spPr>
        </p:pic>
      </p:grpSp>
      <p:sp>
        <p:nvSpPr>
          <p:cNvPr id="1017" name="TextBox 1016"/>
          <p:cNvSpPr txBox="1"/>
          <p:nvPr/>
        </p:nvSpPr>
        <p:spPr>
          <a:xfrm>
            <a:off x="16895087" y="9413620"/>
            <a:ext cx="1019423" cy="4957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22</a:t>
            </a:r>
            <a:br/>
          </a:p>
        </p:txBody>
      </p:sp>
      <p:sp>
        <p:nvSpPr>
          <p:cNvPr id="1018" name="TextBox 1017"/>
          <p:cNvSpPr txBox="1"/>
          <p:nvPr/>
        </p:nvSpPr>
        <p:spPr>
          <a:xfrm>
            <a:off x="380222" y="168292"/>
            <a:ext cx="6100273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2. $2 AIOE LS</a:t>
            </a:r>
            <a:br/>
          </a:p>
        </p:txBody>
      </p:sp>
      <p:sp>
        <p:nvSpPr>
          <p:cNvPr id="1019" name="TextBox 1018"/>
          <p:cNvSpPr txBox="1"/>
          <p:nvPr/>
        </p:nvSpPr>
        <p:spPr>
          <a:xfrm>
            <a:off x="2568621" y="2572167"/>
            <a:ext cx="10675836" cy="936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0" name="TextBox 1019"/>
          <p:cNvSpPr txBox="1"/>
          <p:nvPr/>
        </p:nvSpPr>
        <p:spPr>
          <a:xfrm>
            <a:off x="76556" y="3683109"/>
            <a:ext cx="14635251" cy="7599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01, DEL AP] AEAP|</a:t>
            </a:r>
            <a:br/>
          </a:p>
        </p:txBody>
      </p:sp>
      <p:sp>
        <p:nvSpPr>
          <p:cNvPr id="1021" name="TextBox 1020"/>
          <p:cNvSpPr txBox="1"/>
          <p:nvPr/>
        </p:nvSpPr>
        <p:spPr>
          <a:xfrm>
            <a:off x="364927" y="4247697"/>
            <a:ext cx="14452280" cy="7599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2" name="TextBox 1021"/>
          <p:cNvSpPr txBox="1"/>
          <p:nvPr/>
        </p:nvSpPr>
        <p:spPr>
          <a:xfrm>
            <a:off x="-712547" y="4822009"/>
            <a:ext cx="14988280" cy="7599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03. AI</a:t>
            </a:r>
            <a:br/>
          </a:p>
        </p:txBody>
      </p:sp>
      <p:sp>
        <p:nvSpPr>
          <p:cNvPr id="1023" name="TextBox 1022"/>
          <p:cNvSpPr txBox="1"/>
          <p:nvPr/>
        </p:nvSpPr>
        <p:spPr>
          <a:xfrm>
            <a:off x="-1413214" y="5812455"/>
            <a:ext cx="10579655" cy="936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4" name="TextBox 1023"/>
          <p:cNvSpPr txBox="1"/>
          <p:nvPr/>
        </p:nvSpPr>
        <p:spPr>
          <a:xfrm>
            <a:off x="6506898" y="5795889"/>
            <a:ext cx="10926436" cy="936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5" name="TextBox 1024"/>
          <p:cNvSpPr txBox="1"/>
          <p:nvPr/>
        </p:nvSpPr>
        <p:spPr>
          <a:xfrm>
            <a:off x="-3775694" y="7937100"/>
            <a:ext cx="14606327" cy="7599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6" name="TextBox 1025"/>
          <p:cNvSpPr txBox="1"/>
          <p:nvPr/>
        </p:nvSpPr>
        <p:spPr>
          <a:xfrm>
            <a:off x="1987168" y="6912196"/>
            <a:ext cx="16083080" cy="7599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01. 874 SAS J|ChSst</a:t>
            </a:r>
            <a:br/>
          </a:p>
        </p:txBody>
      </p:sp>
      <p:sp>
        <p:nvSpPr>
          <p:cNvPr id="1027" name="TextBox 1026"/>
          <p:cNvSpPr txBox="1"/>
          <p:nvPr/>
        </p:nvSpPr>
        <p:spPr>
          <a:xfrm>
            <a:off x="3463890" y="7387585"/>
            <a:ext cx="15345775" cy="7599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a3 Ss} ASS JIchSst</a:t>
            </a:r>
            <a:br/>
            <a:br/>
            <a:r>
              <a:t>02. x14</a:t>
            </a:r>
            <a:b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639761"/>
            <a:ext cx="8665811" cy="8885006"/>
            <a:chOff x="9825809" y="2639761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639761"/>
              <a:ext cx="8654379" cy="8878303"/>
              <a:chOff x="9825809" y="2639761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732819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639761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646464"/>
              <a:ext cx="8654379" cy="8878303"/>
              <a:chOff x="9837241" y="2646464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92546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646464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36142" y="2971924"/>
            <a:ext cx="13109083" cy="6791403"/>
            <a:chOff x="2936142" y="2971924"/>
            <a:chExt cx="13109083" cy="679140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36142" y="2971924"/>
              <a:ext cx="13109083" cy="67914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4623" y="1601690"/>
              <a:ext cx="756918" cy="108109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06737" y="1604823"/>
              <a:ext cx="2174280" cy="1066794"/>
            </a:xfrm>
            <a:prstGeom prst="rect">
              <a:avLst/>
            </a:prstGeom>
          </p:spPr>
        </p:pic>
      </p:grpSp>
      <p:sp>
        <p:nvSpPr>
          <p:cNvPr id="1012" name="TextBox 1011"/>
          <p:cNvSpPr txBox="1"/>
          <p:nvPr/>
        </p:nvSpPr>
        <p:spPr>
          <a:xfrm>
            <a:off x="16900125" y="9413649"/>
            <a:ext cx="1004309" cy="505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23</a:t>
            </a:r>
            <a:br/>
          </a:p>
        </p:txBody>
      </p:sp>
      <p:sp>
        <p:nvSpPr>
          <p:cNvPr id="1013" name="TextBox 1012"/>
          <p:cNvSpPr txBox="1"/>
          <p:nvPr/>
        </p:nvSpPr>
        <p:spPr>
          <a:xfrm>
            <a:off x="380222" y="168292"/>
            <a:ext cx="6100273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2. $2 AIOE LS</a:t>
            </a:r>
            <a:b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639761"/>
            <a:ext cx="8665811" cy="8885006"/>
            <a:chOff x="9825809" y="2639761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639761"/>
              <a:ext cx="8654379" cy="8878303"/>
              <a:chOff x="9825809" y="2639761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732819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639761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646464"/>
              <a:ext cx="8654379" cy="8878303"/>
              <a:chOff x="9837241" y="2646464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92546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646464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83981" y="2915114"/>
            <a:ext cx="12635939" cy="6459627"/>
            <a:chOff x="2883981" y="2915114"/>
            <a:chExt cx="12635939" cy="64596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83981" y="2915114"/>
              <a:ext cx="12635939" cy="64596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5099" y="1477318"/>
              <a:ext cx="782537" cy="1212794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06737" y="1604823"/>
              <a:ext cx="2183804" cy="1066794"/>
            </a:xfrm>
            <a:prstGeom prst="rect">
              <a:avLst/>
            </a:prstGeom>
          </p:spPr>
        </p:pic>
      </p:grpSp>
      <p:sp>
        <p:nvSpPr>
          <p:cNvPr id="1012" name="TextBox 1011"/>
          <p:cNvSpPr txBox="1"/>
          <p:nvPr/>
        </p:nvSpPr>
        <p:spPr>
          <a:xfrm>
            <a:off x="16903249" y="9413649"/>
            <a:ext cx="992233" cy="4957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24</a:t>
            </a:r>
            <a:br/>
          </a:p>
        </p:txBody>
      </p:sp>
      <p:sp>
        <p:nvSpPr>
          <p:cNvPr id="1013" name="TextBox 1012"/>
          <p:cNvSpPr txBox="1"/>
          <p:nvPr/>
        </p:nvSpPr>
        <p:spPr>
          <a:xfrm>
            <a:off x="380222" y="168292"/>
            <a:ext cx="6100273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2. $2 AIOE LS</a:t>
            </a:r>
            <a:b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639761"/>
            <a:ext cx="8665811" cy="8885006"/>
            <a:chOff x="9825809" y="2639761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639761"/>
              <a:ext cx="8654379" cy="8878303"/>
              <a:chOff x="9825809" y="2639761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732819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639761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646464"/>
              <a:ext cx="8654379" cy="8878303"/>
              <a:chOff x="9837241" y="2646464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92546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646464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81952" y="2805142"/>
            <a:ext cx="12521810" cy="6834855"/>
            <a:chOff x="2881952" y="2805142"/>
            <a:chExt cx="12521810" cy="68348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81952" y="2805142"/>
              <a:ext cx="12521810" cy="68348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6528" y="1467794"/>
              <a:ext cx="849204" cy="122231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06737" y="1604823"/>
              <a:ext cx="2202851" cy="1066794"/>
            </a:xfrm>
            <a:prstGeom prst="rect">
              <a:avLst/>
            </a:prstGeom>
          </p:spPr>
        </p:pic>
      </p:grpSp>
      <p:sp>
        <p:nvSpPr>
          <p:cNvPr id="1012" name="TextBox 1011"/>
          <p:cNvSpPr txBox="1"/>
          <p:nvPr/>
        </p:nvSpPr>
        <p:spPr>
          <a:xfrm>
            <a:off x="16898039" y="9413649"/>
            <a:ext cx="1010566" cy="505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25</a:t>
            </a:r>
            <a:br/>
          </a:p>
        </p:txBody>
      </p:sp>
      <p:sp>
        <p:nvSpPr>
          <p:cNvPr id="1013" name="TextBox 1012"/>
          <p:cNvSpPr txBox="1"/>
          <p:nvPr/>
        </p:nvSpPr>
        <p:spPr>
          <a:xfrm>
            <a:off x="380222" y="168292"/>
            <a:ext cx="5236502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3. MISHA 27H</a:t>
            </a:r>
            <a:b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639761"/>
            <a:ext cx="8665811" cy="8885006"/>
            <a:chOff x="9825809" y="2639761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639761"/>
              <a:ext cx="8654379" cy="8878303"/>
              <a:chOff x="9825809" y="2639761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732819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639761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646464"/>
              <a:ext cx="8654379" cy="8878303"/>
              <a:chOff x="9837241" y="2646464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92546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646464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59627" y="7364340"/>
            <a:ext cx="14171014" cy="1020152"/>
            <a:chOff x="2459627" y="7364340"/>
            <a:chExt cx="14171014" cy="10201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9627" y="7364340"/>
              <a:ext cx="14171014" cy="10201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59627" y="8422587"/>
            <a:ext cx="14171014" cy="1357303"/>
            <a:chOff x="2459627" y="8422587"/>
            <a:chExt cx="14171014" cy="135730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9627" y="8422587"/>
              <a:ext cx="14171014" cy="13573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59627" y="3277728"/>
            <a:ext cx="4703934" cy="3970234"/>
            <a:chOff x="2459627" y="3277728"/>
            <a:chExt cx="4703934" cy="39702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59627" y="3277728"/>
              <a:ext cx="4703934" cy="39702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12508" y="3277728"/>
            <a:ext cx="4471550" cy="3920336"/>
            <a:chOff x="7412508" y="3277728"/>
            <a:chExt cx="4471550" cy="39203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12508" y="3277728"/>
              <a:ext cx="4471550" cy="39203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071965" y="3277728"/>
            <a:ext cx="4513956" cy="3944443"/>
            <a:chOff x="12071965" y="3277728"/>
            <a:chExt cx="4513956" cy="3944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71965" y="3277728"/>
              <a:ext cx="4513956" cy="39444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459627" y="2639761"/>
            <a:ext cx="4703934" cy="488899"/>
            <a:chOff x="2459627" y="2639761"/>
            <a:chExt cx="4703934" cy="48889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59627" y="2639761"/>
              <a:ext cx="4703934" cy="48889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356465" y="2625682"/>
            <a:ext cx="4527593" cy="488899"/>
            <a:chOff x="7356465" y="2625682"/>
            <a:chExt cx="4527593" cy="48889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56465" y="2625682"/>
              <a:ext cx="4527593" cy="4888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071965" y="2639761"/>
            <a:ext cx="4527593" cy="488899"/>
            <a:chOff x="12071965" y="2639761"/>
            <a:chExt cx="4527593" cy="48889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71965" y="2639761"/>
              <a:ext cx="4527593" cy="48889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5575" y="1477318"/>
              <a:ext cx="820632" cy="1203270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06737" y="1604823"/>
              <a:ext cx="2650670" cy="1066794"/>
            </a:xfrm>
            <a:prstGeom prst="rect">
              <a:avLst/>
            </a:prstGeom>
          </p:spPr>
        </p:pic>
      </p:grpSp>
      <p:sp>
        <p:nvSpPr>
          <p:cNvPr id="1019" name="TextBox 1018"/>
          <p:cNvSpPr txBox="1"/>
          <p:nvPr/>
        </p:nvSpPr>
        <p:spPr>
          <a:xfrm>
            <a:off x="16900820" y="9413649"/>
            <a:ext cx="1002223" cy="505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26</a:t>
            </a:r>
            <a:br/>
          </a:p>
        </p:txBody>
      </p:sp>
      <p:sp>
        <p:nvSpPr>
          <p:cNvPr id="1020" name="TextBox 1019"/>
          <p:cNvSpPr txBox="1"/>
          <p:nvPr/>
        </p:nvSpPr>
        <p:spPr>
          <a:xfrm>
            <a:off x="380222" y="168292"/>
            <a:ext cx="5236502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3. MISHA 27H</a:t>
            </a:r>
            <a:br/>
          </a:p>
        </p:txBody>
      </p:sp>
      <p:sp>
        <p:nvSpPr>
          <p:cNvPr id="1021" name="TextBox 1020"/>
          <p:cNvSpPr txBox="1"/>
          <p:nvPr/>
        </p:nvSpPr>
        <p:spPr>
          <a:xfrm>
            <a:off x="2457257" y="2561941"/>
            <a:ext cx="4357353" cy="76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2" name="TextBox 1021"/>
          <p:cNvSpPr txBox="1"/>
          <p:nvPr/>
        </p:nvSpPr>
        <p:spPr>
          <a:xfrm>
            <a:off x="6945286" y="2559876"/>
            <a:ext cx="4696277" cy="7553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3" name="TextBox 1022"/>
          <p:cNvSpPr txBox="1"/>
          <p:nvPr/>
        </p:nvSpPr>
        <p:spPr>
          <a:xfrm>
            <a:off x="11625914" y="2582857"/>
            <a:ext cx="4658182" cy="7553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639761"/>
            <a:ext cx="8665811" cy="8885006"/>
            <a:chOff x="9825809" y="2639761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639761"/>
              <a:ext cx="8654379" cy="8878303"/>
              <a:chOff x="9825809" y="2639761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732819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639761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646464"/>
              <a:ext cx="8654379" cy="8878303"/>
              <a:chOff x="9837241" y="2646464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92546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646464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06038" y="2772734"/>
            <a:ext cx="13506764" cy="6751321"/>
            <a:chOff x="2406038" y="2772734"/>
            <a:chExt cx="13506764" cy="67513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6038" y="2772734"/>
              <a:ext cx="13506764" cy="67513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5099" y="1477318"/>
              <a:ext cx="782537" cy="1212794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06737" y="1604823"/>
              <a:ext cx="4299899" cy="1066794"/>
            </a:xfrm>
            <a:prstGeom prst="rect">
              <a:avLst/>
            </a:prstGeom>
          </p:spPr>
        </p:pic>
      </p:grpSp>
      <p:sp>
        <p:nvSpPr>
          <p:cNvPr id="1012" name="TextBox 1011"/>
          <p:cNvSpPr txBox="1"/>
          <p:nvPr/>
        </p:nvSpPr>
        <p:spPr>
          <a:xfrm>
            <a:off x="16888839" y="9413649"/>
            <a:ext cx="1028642" cy="4957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27</a:t>
            </a:r>
            <a:br/>
          </a:p>
        </p:txBody>
      </p:sp>
      <p:sp>
        <p:nvSpPr>
          <p:cNvPr id="1013" name="TextBox 1012"/>
          <p:cNvSpPr txBox="1"/>
          <p:nvPr/>
        </p:nvSpPr>
        <p:spPr>
          <a:xfrm>
            <a:off x="380222" y="168292"/>
            <a:ext cx="5236502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3. MISHA 27H</a:t>
            </a:r>
            <a:b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639761"/>
            <a:ext cx="8665811" cy="8885006"/>
            <a:chOff x="9825809" y="2639761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639761"/>
              <a:ext cx="8654379" cy="8878303"/>
              <a:chOff x="9825809" y="2639761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732819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639761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646464"/>
              <a:ext cx="8654379" cy="8878303"/>
              <a:chOff x="9837241" y="2646464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92546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646464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87379" y="2815126"/>
            <a:ext cx="13710957" cy="6701541"/>
            <a:chOff x="2287379" y="2815126"/>
            <a:chExt cx="13710957" cy="670154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7379" y="2815126"/>
              <a:ext cx="13710957" cy="67015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5099" y="1477318"/>
              <a:ext cx="782537" cy="1212794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06737" y="1604823"/>
              <a:ext cx="4299899" cy="1066794"/>
            </a:xfrm>
            <a:prstGeom prst="rect">
              <a:avLst/>
            </a:prstGeom>
          </p:spPr>
        </p:pic>
      </p:grpSp>
      <p:sp>
        <p:nvSpPr>
          <p:cNvPr id="1012" name="TextBox 1011"/>
          <p:cNvSpPr txBox="1"/>
          <p:nvPr/>
        </p:nvSpPr>
        <p:spPr>
          <a:xfrm>
            <a:off x="16900820" y="9413649"/>
            <a:ext cx="1002223" cy="505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28</a:t>
            </a:r>
            <a:br/>
          </a:p>
        </p:txBody>
      </p:sp>
      <p:sp>
        <p:nvSpPr>
          <p:cNvPr id="1013" name="TextBox 1012"/>
          <p:cNvSpPr txBox="1"/>
          <p:nvPr/>
        </p:nvSpPr>
        <p:spPr>
          <a:xfrm>
            <a:off x="380222" y="168292"/>
            <a:ext cx="5236502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3. MISHA 27H</a:t>
            </a:r>
            <a:b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17625" y="2710745"/>
            <a:ext cx="7831089" cy="3624968"/>
            <a:chOff x="9517625" y="2710745"/>
            <a:chExt cx="7831089" cy="362496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17625" y="2710745"/>
              <a:ext cx="7831089" cy="36249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8271" y="2710745"/>
            <a:ext cx="8624662" cy="3624968"/>
            <a:chOff x="758271" y="2710745"/>
            <a:chExt cx="8624662" cy="362496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8271" y="2710745"/>
              <a:ext cx="8624662" cy="36249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9793" y="1699671"/>
            <a:ext cx="7631116" cy="625609"/>
            <a:chOff x="699793" y="1699671"/>
            <a:chExt cx="7631116" cy="62560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6532" y="1467791"/>
              <a:ext cx="849203" cy="1222317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06733" y="1604825"/>
              <a:ext cx="2527127" cy="106679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817121" y="6700037"/>
            <a:ext cx="14017377" cy="1320696"/>
            <a:chOff x="2817121" y="6700037"/>
            <a:chExt cx="14017377" cy="132069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4021186" y="6971054"/>
              <a:ext cx="12813312" cy="811788"/>
              <a:chOff x="4021186" y="6971054"/>
              <a:chExt cx="12813312" cy="81178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021186" y="6971054"/>
                <a:ext cx="12813312" cy="81178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817121" y="6700037"/>
              <a:ext cx="1320696" cy="1320696"/>
              <a:chOff x="2817121" y="6700037"/>
              <a:chExt cx="1320696" cy="1320696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817121" y="6700037"/>
                <a:ext cx="1320696" cy="132069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933752" y="7051895"/>
              <a:ext cx="1087433" cy="592697"/>
              <a:chOff x="2933752" y="7051895"/>
              <a:chExt cx="1087433" cy="592697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2933752" y="7051895"/>
                <a:ext cx="1087433" cy="592697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28649" y="7056038"/>
              <a:ext cx="11298648" cy="83229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847385" y="8123590"/>
            <a:ext cx="14017377" cy="1320696"/>
            <a:chOff x="2847385" y="8123590"/>
            <a:chExt cx="14017377" cy="1320696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4051450" y="8394608"/>
              <a:ext cx="12813312" cy="811788"/>
              <a:chOff x="4051450" y="8394608"/>
              <a:chExt cx="12813312" cy="811788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051450" y="8394608"/>
                <a:ext cx="12813312" cy="81178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2847385" y="8123590"/>
              <a:ext cx="1320696" cy="1320696"/>
              <a:chOff x="2847385" y="8123590"/>
              <a:chExt cx="1320696" cy="1320696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847385" y="8123590"/>
                <a:ext cx="1320696" cy="1320696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49393" y="8444393"/>
              <a:ext cx="10100105" cy="85093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993712" y="8227377"/>
            <a:ext cx="1113122" cy="1113122"/>
            <a:chOff x="2993712" y="8227377"/>
            <a:chExt cx="1113122" cy="111312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93712" y="8227377"/>
              <a:ext cx="1113122" cy="1113122"/>
            </a:xfrm>
            <a:prstGeom prst="rect">
              <a:avLst/>
            </a:prstGeom>
          </p:spPr>
        </p:pic>
      </p:grpSp>
      <p:sp>
        <p:nvSpPr>
          <p:cNvPr id="1022" name="TextBox 1021"/>
          <p:cNvSpPr txBox="1"/>
          <p:nvPr/>
        </p:nvSpPr>
        <p:spPr>
          <a:xfrm>
            <a:off x="10116133" y="2858787"/>
            <a:ext cx="6078486" cy="9364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3" name="TextBox 1022"/>
          <p:cNvSpPr txBox="1"/>
          <p:nvPr/>
        </p:nvSpPr>
        <p:spPr>
          <a:xfrm>
            <a:off x="1573339" y="3703640"/>
            <a:ext cx="6622895" cy="22195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An</a:t>
            </a:r>
            <a:br/>
            <a:r>
              <a:t>e zt :</a:t>
            </a:r>
            <a:br/>
            <a:r>
              <a:t>ue 120</a:t>
            </a:r>
            <a:br/>
            <a:r>
              <a:t>os ; = \|Z} = cl SAzh</a:t>
            </a:r>
            <a:br/>
            <a:r>
              <a:t>: a a | +</a:t>
            </a:r>
            <a:br/>
            <a:r>
              <a:t>FEA AA (51H aA _</a:t>
            </a:r>
            <a:br/>
            <a:r>
              <a:t>MI7IS " |</a:t>
            </a:r>
            <a:br/>
            <a:br/>
            <a:r>
              <a:t>e</a:t>
            </a:r>
            <a:br/>
            <a:br/>
            <a:r>
              <a:t>H</a:t>
            </a:r>
            <a:br/>
            <a:br/>
            <a:r>
              <a:t>Je</a:t>
            </a:r>
            <a:br/>
            <a:br/>
            <a:r>
              <a:t>a</a:t>
            </a:r>
            <a:br/>
            <a:br/>
            <a:r>
              <a:t>oo</a:t>
            </a:r>
            <a:br/>
            <a:br/>
            <a:r>
              <a:t>OW</a:t>
            </a:r>
            <a:br/>
            <a:br/>
            <a:r>
              <a:t>ot</a:t>
            </a:r>
            <a:br/>
            <a:br/>
            <a:r>
              <a:t>oz</a:t>
            </a:r>
            <a:br/>
            <a:br/>
            <a:r>
              <a:t>% iz</a:t>
            </a:r>
            <a:br/>
          </a:p>
        </p:txBody>
      </p:sp>
      <p:sp>
        <p:nvSpPr>
          <p:cNvPr id="1024" name="TextBox 1023"/>
          <p:cNvSpPr txBox="1"/>
          <p:nvPr/>
        </p:nvSpPr>
        <p:spPr>
          <a:xfrm>
            <a:off x="3626825" y="2991295"/>
            <a:ext cx="2838303" cy="936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As |= HHS</a:t>
            </a:r>
            <a:br/>
          </a:p>
        </p:txBody>
      </p:sp>
      <p:sp>
        <p:nvSpPr>
          <p:cNvPr id="1025" name="TextBox 1024"/>
          <p:cNvSpPr txBox="1"/>
          <p:nvPr/>
        </p:nvSpPr>
        <p:spPr>
          <a:xfrm>
            <a:off x="380222" y="168292"/>
            <a:ext cx="4484026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1. Alt HHS</a:t>
            </a:r>
            <a:br/>
          </a:p>
        </p:txBody>
      </p:sp>
      <p:sp>
        <p:nvSpPr>
          <p:cNvPr id="1026" name="TextBox 1025"/>
          <p:cNvSpPr txBox="1"/>
          <p:nvPr/>
        </p:nvSpPr>
        <p:spPr>
          <a:xfrm>
            <a:off x="16903944" y="9413620"/>
            <a:ext cx="1001690" cy="505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02</a:t>
            </a:r>
            <a:br/>
          </a:p>
        </p:txBody>
      </p:sp>
      <p:sp>
        <p:nvSpPr>
          <p:cNvPr id="1027" name="TextBox 1026"/>
          <p:cNvSpPr txBox="1"/>
          <p:nvPr/>
        </p:nvSpPr>
        <p:spPr>
          <a:xfrm>
            <a:off x="10153126" y="3703640"/>
            <a:ext cx="6486867" cy="22195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Al ACH See? QOS Al 7H St BE] Be</a:t>
            </a:r>
            <a:br/>
            <a:r>
              <a:t>SA ESS Ost HSH OF ALS</a:t>
            </a:r>
            <a:br/>
            <a:r>
              <a:t>Ala} SAO] ANI] MBE A| ZS AAS} BE</a:t>
            </a:r>
            <a:br/>
            <a:br/>
            <a:r>
              <a:t>SAHPELA 7H] SEAN EA Be</a:t>
            </a:r>
            <a:br/>
            <a:br/>
            <a:r>
              <a:t>Ho</a:t>
            </a:r>
            <a:b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53600" y="2729986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94477" y="8005522"/>
            <a:ext cx="7108188" cy="817178"/>
            <a:chOff x="5894477" y="8005522"/>
            <a:chExt cx="7108188" cy="81717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894477" y="8213176"/>
              <a:ext cx="2008529" cy="602559"/>
              <a:chOff x="5894477" y="8213176"/>
              <a:chExt cx="2008529" cy="60255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94477" y="8213176"/>
                <a:ext cx="2008529" cy="60255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20704" y="8089255"/>
              <a:ext cx="2213562" cy="724069"/>
              <a:chOff x="7920704" y="8089255"/>
              <a:chExt cx="2213562" cy="72406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920704" y="8089255"/>
                <a:ext cx="2213562" cy="72406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193141" y="8005522"/>
              <a:ext cx="2807144" cy="805025"/>
              <a:chOff x="10193141" y="8005522"/>
              <a:chExt cx="2807144" cy="80502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193141" y="8005522"/>
                <a:ext cx="2807144" cy="805025"/>
              </a:xfrm>
              <a:prstGeom prst="rect">
                <a:avLst/>
              </a:prstGeom>
            </p:spPr>
          </p:pic>
        </p:grpSp>
      </p:grpSp>
      <p:sp>
        <p:nvSpPr>
          <p:cNvPr id="1013" name="TextBox 1012"/>
          <p:cNvSpPr txBox="1"/>
          <p:nvPr/>
        </p:nvSpPr>
        <p:spPr>
          <a:xfrm>
            <a:off x="936462" y="3568517"/>
            <a:ext cx="14702248" cy="36039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AFSELICt</a:t>
            </a:r>
            <a:br/>
            <a:br/>
            <a:r>
              <a:t>F</a:t>
            </a:r>
            <a:br/>
            <a:br/>
            <a:r>
              <a:t>No</a:t>
            </a:r>
            <a:br/>
          </a:p>
        </p:txBody>
      </p:sp>
      <p:sp>
        <p:nvSpPr>
          <p:cNvPr id="1014" name="TextBox 1013"/>
          <p:cNvSpPr txBox="1"/>
          <p:nvPr/>
        </p:nvSpPr>
        <p:spPr>
          <a:xfrm>
            <a:off x="1265526" y="3533088"/>
            <a:ext cx="13153923" cy="843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THANKS FOR WATCHING</a:t>
            </a:r>
            <a:b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639761"/>
            <a:ext cx="8665811" cy="8885006"/>
            <a:chOff x="9825809" y="2639761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639761"/>
              <a:ext cx="8654379" cy="8878303"/>
              <a:chOff x="9825809" y="2639761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732819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639761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646464"/>
              <a:ext cx="8654379" cy="8878303"/>
              <a:chOff x="9837241" y="2646464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92546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646464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7443064" y="482982"/>
            <a:ext cx="476190" cy="1513686"/>
            <a:chOff x="17443064" y="482982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43064" y="482982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19048" y="3533333"/>
            <a:ext cx="5047619" cy="5047619"/>
            <a:chOff x="6619048" y="3533333"/>
            <a:chExt cx="5047619" cy="50476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19048" y="3533333"/>
              <a:ext cx="5047619" cy="5047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99962" y="3814419"/>
            <a:ext cx="2242895" cy="4485448"/>
            <a:chOff x="6899962" y="3814419"/>
            <a:chExt cx="2242895" cy="44854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5827313" y="1620494"/>
              <a:ext cx="4485791" cy="897089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6899962" y="3814419"/>
              <a:ext cx="2242895" cy="44854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36079" y="7910130"/>
            <a:ext cx="1693942" cy="227664"/>
            <a:chOff x="10836079" y="7910130"/>
            <a:chExt cx="1693942" cy="22766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0836079" y="7910130"/>
              <a:ext cx="1693942" cy="2276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33068" y="6035921"/>
            <a:ext cx="747528" cy="14286"/>
            <a:chOff x="11733068" y="6035921"/>
            <a:chExt cx="747528" cy="1428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680000">
              <a:off x="11733068" y="6035921"/>
              <a:ext cx="747528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836079" y="3972224"/>
            <a:ext cx="1524122" cy="227664"/>
            <a:chOff x="10836079" y="3972224"/>
            <a:chExt cx="1524122" cy="22766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36079" y="3972224"/>
              <a:ext cx="1524122" cy="22766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747548" y="7825446"/>
            <a:ext cx="171429" cy="171429"/>
            <a:chOff x="10747548" y="7825446"/>
            <a:chExt cx="171429" cy="17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47548" y="7825446"/>
              <a:ext cx="171429" cy="1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568643" y="5971429"/>
            <a:ext cx="171429" cy="171429"/>
            <a:chOff x="11568643" y="5971429"/>
            <a:chExt cx="171429" cy="17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68643" y="5971429"/>
              <a:ext cx="171429" cy="17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747548" y="4117411"/>
            <a:ext cx="171429" cy="171429"/>
            <a:chOff x="10747548" y="4117411"/>
            <a:chExt cx="171429" cy="17142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47548" y="4117411"/>
              <a:ext cx="171429" cy="1714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929412" y="7910130"/>
            <a:ext cx="1524122" cy="227664"/>
            <a:chOff x="5929412" y="7910130"/>
            <a:chExt cx="1524122" cy="22766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5929412" y="7910130"/>
              <a:ext cx="1524122" cy="22766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929412" y="6050000"/>
            <a:ext cx="689635" cy="14286"/>
            <a:chOff x="5929412" y="6050000"/>
            <a:chExt cx="689635" cy="142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29412" y="6050000"/>
              <a:ext cx="689635" cy="142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929412" y="3972224"/>
            <a:ext cx="1524122" cy="227664"/>
            <a:chOff x="5929412" y="3972224"/>
            <a:chExt cx="1524122" cy="22766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29412" y="3972224"/>
              <a:ext cx="1524122" cy="22766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366738" y="7825446"/>
            <a:ext cx="171429" cy="171429"/>
            <a:chOff x="7366738" y="7825446"/>
            <a:chExt cx="171429" cy="171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7366738" y="7825446"/>
              <a:ext cx="171429" cy="17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545643" y="5971429"/>
            <a:ext cx="171429" cy="171429"/>
            <a:chOff x="6545643" y="5971429"/>
            <a:chExt cx="171429" cy="17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6545643" y="5971429"/>
              <a:ext cx="171429" cy="17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366738" y="4117411"/>
            <a:ext cx="171429" cy="171429"/>
            <a:chOff x="7366738" y="4117411"/>
            <a:chExt cx="171429" cy="17142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7366738" y="4117411"/>
              <a:ext cx="171429" cy="17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63530" y="5093168"/>
            <a:ext cx="5489058" cy="1506172"/>
            <a:chOff x="763530" y="5093168"/>
            <a:chExt cx="5489058" cy="150617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763530" y="5093168"/>
              <a:ext cx="5489058" cy="150617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63530" y="2639761"/>
            <a:ext cx="5475937" cy="2197008"/>
            <a:chOff x="763530" y="2639761"/>
            <a:chExt cx="5475937" cy="219700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0800000">
              <a:off x="763530" y="2639761"/>
              <a:ext cx="5475937" cy="219700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462479" y="6599340"/>
            <a:ext cx="5450565" cy="1786016"/>
            <a:chOff x="12462479" y="6599340"/>
            <a:chExt cx="5450565" cy="178601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800000">
              <a:off x="12462479" y="6599340"/>
              <a:ext cx="5450565" cy="178601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436392" y="4779009"/>
            <a:ext cx="5476652" cy="1573085"/>
            <a:chOff x="12436392" y="4779009"/>
            <a:chExt cx="5476652" cy="157308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0800000">
              <a:off x="12436392" y="4779009"/>
              <a:ext cx="5476652" cy="157308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411717" y="2639761"/>
            <a:ext cx="5534453" cy="1964794"/>
            <a:chOff x="12411717" y="2639761"/>
            <a:chExt cx="5534453" cy="196479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0800000">
              <a:off x="12411717" y="2639761"/>
              <a:ext cx="5534453" cy="196479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142857" y="3814419"/>
            <a:ext cx="2242895" cy="4485448"/>
            <a:chOff x="9142857" y="3814419"/>
            <a:chExt cx="2242895" cy="4485448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70208" y="1620494"/>
              <a:ext cx="4485791" cy="8970897"/>
            </a:xfrm>
            <a:prstGeom prst="rect">
              <a:avLst/>
            </a:prstGeom>
          </p:spPr>
        </p:pic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42857" y="3814419"/>
              <a:ext cx="2242895" cy="4485448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699793" y="1699671"/>
            <a:ext cx="7631116" cy="625609"/>
            <a:chOff x="699793" y="1699671"/>
            <a:chExt cx="7631116" cy="625609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46532" y="1467791"/>
              <a:ext cx="849203" cy="1222317"/>
            </a:xfrm>
            <a:prstGeom prst="rect">
              <a:avLst/>
            </a:prstGeom>
          </p:spPr>
        </p:pic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506733" y="1604825"/>
              <a:ext cx="2527127" cy="106679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63530" y="6793695"/>
            <a:ext cx="5505621" cy="1506172"/>
            <a:chOff x="763530" y="6793695"/>
            <a:chExt cx="5505621" cy="1506172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763530" y="6793695"/>
              <a:ext cx="5505621" cy="1506172"/>
              <a:chOff x="763530" y="6793695"/>
              <a:chExt cx="5505621" cy="1506172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0800000">
                <a:off x="763530" y="6793695"/>
                <a:ext cx="5505621" cy="1506172"/>
              </a:xfrm>
              <a:prstGeom prst="rect">
                <a:avLst/>
              </a:prstGeom>
            </p:spPr>
          </p:pic>
        </p:grpSp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40761" y="6809259"/>
              <a:ext cx="2121915" cy="660296"/>
            </a:xfrm>
            <a:prstGeom prst="rect">
              <a:avLst/>
            </a:prstGeom>
          </p:spPr>
        </p:pic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30947" y="7350666"/>
              <a:ext cx="5176727" cy="799488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768609" y="8515188"/>
            <a:ext cx="5483979" cy="1500252"/>
            <a:chOff x="768609" y="8515188"/>
            <a:chExt cx="5483979" cy="1500252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10800000">
              <a:off x="768609" y="8515188"/>
              <a:ext cx="5483979" cy="1500252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2480331" y="8511344"/>
            <a:ext cx="5416149" cy="1506172"/>
            <a:chOff x="12480331" y="8511344"/>
            <a:chExt cx="5416149" cy="1506172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10800000">
              <a:off x="12480331" y="8511344"/>
              <a:ext cx="5416149" cy="150617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5814594" y="9037228"/>
            <a:ext cx="2704790" cy="220967"/>
            <a:chOff x="5814594" y="9037228"/>
            <a:chExt cx="2704790" cy="220967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-12840000">
              <a:off x="5814594" y="9037228"/>
              <a:ext cx="2704790" cy="220967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768921" y="8988420"/>
            <a:ext cx="2948420" cy="227664"/>
            <a:chOff x="9768921" y="8988420"/>
            <a:chExt cx="2948420" cy="227664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-9300000">
              <a:off x="9768921" y="8988420"/>
              <a:ext cx="2948420" cy="227664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8129898" y="8280819"/>
            <a:ext cx="171429" cy="171429"/>
            <a:chOff x="8129898" y="8280819"/>
            <a:chExt cx="171429" cy="171429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8129898" y="8280819"/>
              <a:ext cx="171429" cy="171429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9892876" y="8309391"/>
            <a:ext cx="171429" cy="171429"/>
            <a:chOff x="9892876" y="8309391"/>
            <a:chExt cx="171429" cy="171429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92876" y="8309391"/>
              <a:ext cx="171429" cy="171429"/>
            </a:xfrm>
            <a:prstGeom prst="rect">
              <a:avLst/>
            </a:prstGeom>
          </p:spPr>
        </p:pic>
      </p:grpSp>
      <p:sp>
        <p:nvSpPr>
          <p:cNvPr id="1039" name="TextBox 1038"/>
          <p:cNvSpPr txBox="1"/>
          <p:nvPr/>
        </p:nvSpPr>
        <p:spPr>
          <a:xfrm>
            <a:off x="12458139" y="3191040"/>
            <a:ext cx="1280668" cy="6602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40" name="TextBox 1039"/>
          <p:cNvSpPr txBox="1"/>
          <p:nvPr/>
        </p:nvSpPr>
        <p:spPr>
          <a:xfrm>
            <a:off x="854854" y="3215628"/>
            <a:ext cx="5505517" cy="15730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BUSTS Aol OES APA SISA SES A</a:t>
            </a:r>
            <a:br/>
            <a:r>
              <a:t>A MASH 2019), Mg Wel: Aes FET SSUGA|</a:t>
            </a:r>
            <a:br/>
            <a:r>
              <a:t>Al SSSOH(2020), M HASSSA SAMO! tA BW eSearal</a:t>
            </a:r>
            <a:br/>
            <a:r>
              <a:t>S W889 (2021), @ S7Z LSS 7| BAS! +B AT(2022),</a:t>
            </a:r>
            <a:br/>
            <a:r>
              <a:t>mA eH SHEA S! B71(2023) 2| Cts</a:t>
            </a:r>
            <a:br/>
          </a:p>
        </p:txBody>
      </p:sp>
      <p:sp>
        <p:nvSpPr>
          <p:cNvPr id="1041" name="TextBox 1040"/>
          <p:cNvSpPr txBox="1"/>
          <p:nvPr/>
        </p:nvSpPr>
        <p:spPr>
          <a:xfrm>
            <a:off x="877890" y="2640196"/>
            <a:ext cx="2621411" cy="6602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42" name="TextBox 1041"/>
          <p:cNvSpPr txBox="1"/>
          <p:nvPr/>
        </p:nvSpPr>
        <p:spPr>
          <a:xfrm>
            <a:off x="7329933" y="5160429"/>
            <a:ext cx="3831785" cy="19987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43" name="TextBox 1042"/>
          <p:cNvSpPr txBox="1"/>
          <p:nvPr/>
        </p:nvSpPr>
        <p:spPr>
          <a:xfrm>
            <a:off x="16909668" y="9413649"/>
            <a:ext cx="984518" cy="505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09</a:t>
            </a:r>
            <a:br/>
          </a:p>
        </p:txBody>
      </p:sp>
      <p:sp>
        <p:nvSpPr>
          <p:cNvPr id="1044" name="TextBox 1043"/>
          <p:cNvSpPr txBox="1"/>
          <p:nvPr/>
        </p:nvSpPr>
        <p:spPr>
          <a:xfrm>
            <a:off x="380222" y="168292"/>
            <a:ext cx="4484026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1. Alt HHS</a:t>
            </a:r>
            <a:br/>
          </a:p>
        </p:txBody>
      </p:sp>
      <p:sp>
        <p:nvSpPr>
          <p:cNvPr id="1045" name="TextBox 1044"/>
          <p:cNvSpPr txBox="1"/>
          <p:nvPr/>
        </p:nvSpPr>
        <p:spPr>
          <a:xfrm>
            <a:off x="859809" y="5064335"/>
            <a:ext cx="1921477" cy="663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46" name="TextBox 1045"/>
          <p:cNvSpPr txBox="1"/>
          <p:nvPr/>
        </p:nvSpPr>
        <p:spPr>
          <a:xfrm>
            <a:off x="799692" y="5675266"/>
            <a:ext cx="5528850" cy="7994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MC SAS OS AMS St APS APSIAY CHSH BE Le APD] SHA</a:t>
            </a:r>
            <a:br/>
            <a:r>
              <a:t>ror ted] S451(2022) 2| Cie</a:t>
            </a:r>
            <a:br/>
          </a:p>
        </p:txBody>
      </p:sp>
      <p:sp>
        <p:nvSpPr>
          <p:cNvPr id="1047" name="TextBox 1046"/>
          <p:cNvSpPr txBox="1"/>
          <p:nvPr/>
        </p:nvSpPr>
        <p:spPr>
          <a:xfrm>
            <a:off x="845537" y="8530693"/>
            <a:ext cx="1676079" cy="6577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48" name="TextBox 1047"/>
          <p:cNvSpPr txBox="1"/>
          <p:nvPr/>
        </p:nvSpPr>
        <p:spPr>
          <a:xfrm>
            <a:off x="835724" y="9184254"/>
            <a:ext cx="4803903" cy="5386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MSEMS ALS Cot Se Set DAH(2022) 2 Ch-=</a:t>
            </a:r>
            <a:br/>
          </a:p>
        </p:txBody>
      </p:sp>
      <p:sp>
        <p:nvSpPr>
          <p:cNvPr id="1049" name="TextBox 1048"/>
          <p:cNvSpPr txBox="1"/>
          <p:nvPr/>
        </p:nvSpPr>
        <p:spPr>
          <a:xfrm>
            <a:off x="12487716" y="2639764"/>
            <a:ext cx="1682696" cy="6602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50" name="TextBox 1049"/>
          <p:cNvSpPr txBox="1"/>
          <p:nvPr/>
        </p:nvSpPr>
        <p:spPr>
          <a:xfrm>
            <a:off x="12461809" y="3152485"/>
            <a:ext cx="5229869" cy="15756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BASS LAs ASAlAl WA SEAL A(2020),</a:t>
            </a:r>
            <a:br/>
            <a:r>
              <a:t>BASSY SEAS st ASE 8 ASS salet</a:t>
            </a:r>
            <a:br/>
            <a:r>
              <a:t>(2020), @ =3| SPAZEA ASA SAS Sét Helse!</a:t>
            </a:r>
            <a:br/>
            <a:r>
              <a:t>SSAA] SSAot AT (2022), MIT LSSAAMH|A ASH</a:t>
            </a:r>
            <a:br/>
            <a:r>
              <a:t>S}Ol] CLE AaAl|i| HH Yet A(2023) 2| Cts</a:t>
            </a:r>
            <a:br/>
            <a:br/>
          </a:p>
        </p:txBody>
      </p:sp>
      <p:sp>
        <p:nvSpPr>
          <p:cNvPr id="1051" name="TextBox 1050"/>
          <p:cNvSpPr txBox="1"/>
          <p:nvPr/>
        </p:nvSpPr>
        <p:spPr>
          <a:xfrm>
            <a:off x="12487716" y="4768418"/>
            <a:ext cx="2619925" cy="663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52" name="TextBox 1051"/>
          <p:cNvSpPr txBox="1"/>
          <p:nvPr/>
        </p:nvSpPr>
        <p:spPr>
          <a:xfrm>
            <a:off x="12493171" y="5216597"/>
            <a:ext cx="5510498" cy="10582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SABO} SH] Aa AI</a:t>
            </a:r>
            <a:br/>
            <a:br/>
            <a:r>
              <a:t>(2019), @ SAMA</a:t>
            </a:r>
            <a:br/>
            <a:br/>
            <a:r>
              <a:t>Bek</a:t>
            </a:r>
            <a:br/>
            <a:br/>
            <a:r>
              <a:t>C]A|2 Meta} DSLHOS lt Af.</a:t>
            </a:r>
            <a:br/>
          </a:p>
        </p:txBody>
      </p:sp>
      <p:sp>
        <p:nvSpPr>
          <p:cNvPr id="1053" name="TextBox 1052"/>
          <p:cNvSpPr txBox="1"/>
          <p:nvPr/>
        </p:nvSpPr>
        <p:spPr>
          <a:xfrm>
            <a:off x="12497240" y="6612434"/>
            <a:ext cx="1682696" cy="6602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54" name="TextBox 1053"/>
          <p:cNvSpPr txBox="1"/>
          <p:nvPr/>
        </p:nvSpPr>
        <p:spPr>
          <a:xfrm>
            <a:off x="12513107" y="7086834"/>
            <a:ext cx="5445679" cy="13143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Behl SARA SEHBA AT (2019), BMES SPAS S</a:t>
            </a:r>
            <a:br/>
            <a:r>
              <a:t>E}Ol] CHE SLEHZEAL(2020), Ml SS] 2229] Cla sSt SEHAt</a:t>
            </a:r>
            <a:br/>
            <a:r>
              <a:t>EA BL MIA AB 7/EAS(2022), FASS S8s} Yor</a:t>
            </a:r>
            <a:br/>
            <a:r>
              <a:t>A=7(2023) S| Ct</a:t>
            </a:r>
            <a:br/>
          </a:p>
        </p:txBody>
      </p:sp>
      <p:sp>
        <p:nvSpPr>
          <p:cNvPr id="1055" name="TextBox 1054"/>
          <p:cNvSpPr txBox="1"/>
          <p:nvPr/>
        </p:nvSpPr>
        <p:spPr>
          <a:xfrm>
            <a:off x="12513428" y="9012828"/>
            <a:ext cx="5392841" cy="10582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#0 =</a:t>
            </a:r>
            <a:br/>
            <a:br/>
            <a:r>
              <a:t>ACHRHSXE</a:t>
            </a:r>
            <a:br/>
            <a:br/>
            <a:r>
              <a:t>&amp;</a:t>
            </a:r>
            <a:br/>
            <a:r>
              <a:t>2:</a:t>
            </a:r>
            <a:br/>
            <a:r>
              <a:t>AXt QKfe</a:t>
            </a:r>
            <a:br/>
            <a:br/>
            <a:r>
              <a:t>(2022) | Cts</a:t>
            </a:r>
            <a:br/>
          </a:p>
        </p:txBody>
      </p:sp>
      <p:sp>
        <p:nvSpPr>
          <p:cNvPr id="1056" name="TextBox 1055"/>
          <p:cNvSpPr txBox="1"/>
          <p:nvPr/>
        </p:nvSpPr>
        <p:spPr>
          <a:xfrm>
            <a:off x="12458097" y="8504764"/>
            <a:ext cx="2681668" cy="6602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57" name="TextBox 1056"/>
          <p:cNvSpPr txBox="1"/>
          <p:nvPr/>
        </p:nvSpPr>
        <p:spPr>
          <a:xfrm>
            <a:off x="17442306" y="9846220"/>
            <a:ext cx="986604" cy="505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03</a:t>
            </a:r>
            <a:br/>
          </a:p>
        </p:txBody>
      </p:sp>
      <p:sp>
        <p:nvSpPr>
          <p:cNvPr id="1058" name="TextBox 1057"/>
          <p:cNvSpPr txBox="1"/>
          <p:nvPr/>
        </p:nvSpPr>
        <p:spPr>
          <a:xfrm>
            <a:off x="8593168" y="4608295"/>
            <a:ext cx="1398685" cy="9188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639761"/>
            <a:ext cx="8665811" cy="8885006"/>
            <a:chOff x="9825809" y="2639761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639761"/>
              <a:ext cx="8654379" cy="8878303"/>
              <a:chOff x="9825809" y="2639761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732819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639761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646464"/>
              <a:ext cx="8654379" cy="8878303"/>
              <a:chOff x="9837241" y="2646464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92546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646464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62598" y="5778480"/>
            <a:ext cx="4263891" cy="683045"/>
            <a:chOff x="10762598" y="5778480"/>
            <a:chExt cx="4263891" cy="6830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62598" y="5778480"/>
              <a:ext cx="4263891" cy="6830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01481" y="5778480"/>
            <a:ext cx="4263891" cy="683045"/>
            <a:chOff x="3801481" y="5778480"/>
            <a:chExt cx="4263891" cy="6830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1481" y="5778480"/>
              <a:ext cx="4263891" cy="6830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04067" y="3010114"/>
            <a:ext cx="2380952" cy="2380952"/>
            <a:chOff x="11704067" y="3010114"/>
            <a:chExt cx="2380952" cy="238095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1704067" y="3010114"/>
              <a:ext cx="2380952" cy="23809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89782" y="3277728"/>
            <a:ext cx="1809524" cy="1809524"/>
            <a:chOff x="11989782" y="3277728"/>
            <a:chExt cx="1809524" cy="180952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89782" y="3277728"/>
              <a:ext cx="1809524" cy="180952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629959" y="3010114"/>
            <a:ext cx="2380952" cy="2380952"/>
            <a:chOff x="4629959" y="3010114"/>
            <a:chExt cx="2380952" cy="238095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4629959" y="3010114"/>
              <a:ext cx="2380952" cy="2380952"/>
              <a:chOff x="4629959" y="3010114"/>
              <a:chExt cx="2380952" cy="238095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0800000">
                <a:off x="4629959" y="3010114"/>
                <a:ext cx="2380952" cy="238095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934721" y="3314876"/>
              <a:ext cx="1771429" cy="1771429"/>
              <a:chOff x="4934721" y="3314876"/>
              <a:chExt cx="1771429" cy="177142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934721" y="3314876"/>
                <a:ext cx="1771429" cy="1771429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699793" y="1699671"/>
            <a:ext cx="7631116" cy="625609"/>
            <a:chOff x="699793" y="1699671"/>
            <a:chExt cx="7631116" cy="62560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65575" y="1477318"/>
              <a:ext cx="820632" cy="1203270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06737" y="1604823"/>
              <a:ext cx="2546175" cy="1066794"/>
            </a:xfrm>
            <a:prstGeom prst="rect">
              <a:avLst/>
            </a:prstGeom>
          </p:spPr>
        </p:pic>
      </p:grpSp>
      <p:sp>
        <p:nvSpPr>
          <p:cNvPr id="1018" name="TextBox 1017"/>
          <p:cNvSpPr txBox="1"/>
          <p:nvPr/>
        </p:nvSpPr>
        <p:spPr>
          <a:xfrm>
            <a:off x="4690280" y="7391202"/>
            <a:ext cx="2890849" cy="19746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SAP TELA</a:t>
            </a:r>
            <a:br/>
            <a:r>
              <a:t>BAZ Bea</a:t>
            </a:r>
            <a:br/>
            <a:r>
              <a:t>FABASS 7H</a:t>
            </a:r>
            <a:br/>
            <a:r>
              <a:t>USES 7H</a:t>
            </a:r>
            <a:br/>
          </a:p>
        </p:txBody>
      </p:sp>
      <p:sp>
        <p:nvSpPr>
          <p:cNvPr id="1019" name="TextBox 1018"/>
          <p:cNvSpPr txBox="1"/>
          <p:nvPr/>
        </p:nvSpPr>
        <p:spPr>
          <a:xfrm>
            <a:off x="10525974" y="6585222"/>
            <a:ext cx="4683142" cy="8435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0" name="TextBox 1019"/>
          <p:cNvSpPr txBox="1"/>
          <p:nvPr/>
        </p:nvSpPr>
        <p:spPr>
          <a:xfrm>
            <a:off x="2928963" y="6594746"/>
            <a:ext cx="5972237" cy="8435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LA YH0| HS QAS|E Hofol] AS</a:t>
            </a:r>
            <a:br/>
          </a:p>
        </p:txBody>
      </p:sp>
      <p:sp>
        <p:nvSpPr>
          <p:cNvPr id="1021" name="TextBox 1020"/>
          <p:cNvSpPr txBox="1"/>
          <p:nvPr/>
        </p:nvSpPr>
        <p:spPr>
          <a:xfrm>
            <a:off x="2591669" y="5735822"/>
            <a:ext cx="5800570" cy="9315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2" name="TextBox 1021"/>
          <p:cNvSpPr txBox="1"/>
          <p:nvPr/>
        </p:nvSpPr>
        <p:spPr>
          <a:xfrm>
            <a:off x="16769239" y="9446792"/>
            <a:ext cx="977233" cy="505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04</a:t>
            </a:r>
            <a:br/>
          </a:p>
        </p:txBody>
      </p:sp>
      <p:sp>
        <p:nvSpPr>
          <p:cNvPr id="1023" name="TextBox 1022"/>
          <p:cNvSpPr txBox="1"/>
          <p:nvPr/>
        </p:nvSpPr>
        <p:spPr>
          <a:xfrm>
            <a:off x="380222" y="168292"/>
            <a:ext cx="4484026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1. Alt HHS</a:t>
            </a:r>
            <a:br/>
          </a:p>
        </p:txBody>
      </p:sp>
      <p:sp>
        <p:nvSpPr>
          <p:cNvPr id="1024" name="TextBox 1023"/>
          <p:cNvSpPr txBox="1"/>
          <p:nvPr/>
        </p:nvSpPr>
        <p:spPr>
          <a:xfrm>
            <a:off x="9467517" y="5750898"/>
            <a:ext cx="5928322" cy="9315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5" name="TextBox 1024"/>
          <p:cNvSpPr txBox="1"/>
          <p:nvPr/>
        </p:nvSpPr>
        <p:spPr>
          <a:xfrm>
            <a:off x="10564022" y="7147774"/>
            <a:ext cx="4664180" cy="13388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ALAS</a:t>
            </a:r>
            <a:br/>
            <a:br/>
            <a:r>
              <a:t>k</a:t>
            </a:r>
            <a:br/>
            <a:br/>
            <a:r>
              <a:t>nd</a:t>
            </a:r>
            <a:br/>
            <a:r>
              <a:t>Kio</a:t>
            </a:r>
            <a:br/>
            <a:r>
              <a:t>ry]</a:t>
            </a:r>
            <a:br/>
            <a:r>
              <a:t>oll</a:t>
            </a:r>
            <a:br/>
            <a:r>
              <a:t>Tt)</a:t>
            </a:r>
            <a:br/>
            <a:br/>
            <a:r>
              <a:t>uy</a:t>
            </a:r>
            <a:br/>
            <a:br/>
            <a:r>
              <a:t>or</a:t>
            </a:r>
            <a:br/>
            <a:br/>
            <a:r>
              <a:t>5</a:t>
            </a:r>
            <a:br/>
          </a:p>
        </p:txBody>
      </p:sp>
      <p:sp>
        <p:nvSpPr>
          <p:cNvPr id="1026" name="TextBox 1025"/>
          <p:cNvSpPr txBox="1"/>
          <p:nvPr/>
        </p:nvSpPr>
        <p:spPr>
          <a:xfrm>
            <a:off x="10608479" y="8216212"/>
            <a:ext cx="5019627" cy="13436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66945" y="3581230"/>
            <a:ext cx="4951825" cy="4951825"/>
            <a:chOff x="6666945" y="3581230"/>
            <a:chExt cx="4951825" cy="49518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66945" y="3581230"/>
              <a:ext cx="4951825" cy="49518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52381" y="4866667"/>
            <a:ext cx="2380952" cy="2380952"/>
            <a:chOff x="7952381" y="4866667"/>
            <a:chExt cx="2380952" cy="238095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952381" y="4866667"/>
              <a:ext cx="2380952" cy="2380952"/>
              <a:chOff x="7952381" y="4866667"/>
              <a:chExt cx="2380952" cy="238095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800757" y="3715042"/>
                <a:ext cx="4761905" cy="4761905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52381" y="4866667"/>
                <a:ext cx="2380952" cy="238095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952381" y="4866667"/>
              <a:ext cx="2380952" cy="2380952"/>
              <a:chOff x="7952381" y="4866667"/>
              <a:chExt cx="2380952" cy="238095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723053" y="3637338"/>
                <a:ext cx="4761905" cy="4761905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52381" y="4866667"/>
                <a:ext cx="2380952" cy="2380952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8679234" y="5331448"/>
            <a:ext cx="927246" cy="1451389"/>
            <a:chOff x="8679234" y="5331448"/>
            <a:chExt cx="927246" cy="145138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76134" y="4666277"/>
              <a:ext cx="1854492" cy="2902778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79234" y="5331448"/>
              <a:ext cx="927246" cy="14513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965454" y="7415468"/>
            <a:ext cx="6997281" cy="35714"/>
            <a:chOff x="10965454" y="7415468"/>
            <a:chExt cx="6997281" cy="3571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65454" y="7415468"/>
              <a:ext cx="6997281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19872" y="7394084"/>
            <a:ext cx="6039988" cy="35714"/>
            <a:chOff x="819872" y="7394084"/>
            <a:chExt cx="6039988" cy="3571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9872" y="7394084"/>
              <a:ext cx="6039988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156818" y="3740367"/>
            <a:ext cx="6458089" cy="35714"/>
            <a:chOff x="11156818" y="3740367"/>
            <a:chExt cx="6458089" cy="3571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56818" y="3740367"/>
              <a:ext cx="6458089" cy="3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70182" y="3697665"/>
            <a:ext cx="6815026" cy="35714"/>
            <a:chOff x="770182" y="3697665"/>
            <a:chExt cx="6815026" cy="3571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0182" y="3697665"/>
              <a:ext cx="6815026" cy="3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208102" y="7102280"/>
            <a:ext cx="1428571" cy="1428571"/>
            <a:chOff x="10208102" y="7102280"/>
            <a:chExt cx="1428571" cy="142857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08102" y="7102280"/>
              <a:ext cx="1428571" cy="1428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639795" y="7102280"/>
            <a:ext cx="1428571" cy="1428571"/>
            <a:chOff x="6639795" y="7102280"/>
            <a:chExt cx="1428571" cy="142857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39795" y="7102280"/>
              <a:ext cx="1428571" cy="1428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217348" y="3583435"/>
            <a:ext cx="1428571" cy="1428571"/>
            <a:chOff x="10217348" y="3583435"/>
            <a:chExt cx="1428571" cy="142857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217348" y="3583435"/>
              <a:ext cx="1428571" cy="1428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646580" y="3583435"/>
            <a:ext cx="1428571" cy="1428571"/>
            <a:chOff x="6646580" y="3583435"/>
            <a:chExt cx="1428571" cy="142857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46580" y="3583435"/>
              <a:ext cx="1428571" cy="142857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99793" y="1699671"/>
            <a:ext cx="7631116" cy="625609"/>
            <a:chOff x="699793" y="1699671"/>
            <a:chExt cx="7631116" cy="62560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75099" y="1477318"/>
              <a:ext cx="782537" cy="1212794"/>
            </a:xfrm>
            <a:prstGeom prst="rect">
              <a:avLst/>
            </a:prstGeom>
          </p:spPr>
        </p:pic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506737" y="1604823"/>
              <a:ext cx="3776137" cy="1066794"/>
            </a:xfrm>
            <a:prstGeom prst="rect">
              <a:avLst/>
            </a:prstGeom>
          </p:spPr>
        </p:pic>
      </p:grpSp>
      <p:sp>
        <p:nvSpPr>
          <p:cNvPr id="1024" name="TextBox 1023"/>
          <p:cNvSpPr txBox="1"/>
          <p:nvPr/>
        </p:nvSpPr>
        <p:spPr>
          <a:xfrm>
            <a:off x="751803" y="3754469"/>
            <a:ext cx="5884630" cy="2157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© 300\4 Set</a:t>
            </a:r>
            <a:br/>
            <a:br/>
            <a:r>
              <a:t>THA Ste SATS] AAS] BE AbES AIAAPSH OlApn SS BL QIE|</a:t>
            </a:r>
            <a:br/>
            <a:br/>
            <a:r>
              <a:t>LSAT Apo Dgee 9B aM Het Be</a:t>
            </a:r>
            <a:br/>
            <a:br/>
            <a:r>
              <a:t>Hel AMES] Set BUS 7H PHO! AIAhSHYO| Bolte</a:t>
            </a:r>
            <a:br/>
            <a:br/>
            <a:r>
              <a:t>BAL aa] B04</a:t>
            </a:r>
            <a:br/>
            <a:br/>
            <a:r>
              <a:t>° SIAL SALS|</a:t>
            </a:r>
            <a:br/>
            <a:br/>
            <a:r>
              <a:t>ADA "BETO te SAE} TO| YE ea</a:t>
            </a:r>
            <a:br/>
            <a:br/>
            <a:r>
              <a:t>BEq7</a:t>
            </a:r>
            <a:br/>
            <a:br/>
            <a:r>
              <a:t>Oo} MYSHAIS AZ</a:t>
            </a:r>
            <a:br/>
          </a:p>
        </p:txBody>
      </p:sp>
      <p:sp>
        <p:nvSpPr>
          <p:cNvPr id="1025" name="TextBox 1024"/>
          <p:cNvSpPr txBox="1"/>
          <p:nvPr/>
        </p:nvSpPr>
        <p:spPr>
          <a:xfrm>
            <a:off x="11324466" y="6690440"/>
            <a:ext cx="6950972" cy="9435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AAC SSH eS SHO] BAIS ASS</a:t>
            </a:r>
            <a:br/>
          </a:p>
        </p:txBody>
      </p:sp>
      <p:sp>
        <p:nvSpPr>
          <p:cNvPr id="1026" name="TextBox 1025"/>
          <p:cNvSpPr txBox="1"/>
          <p:nvPr/>
        </p:nvSpPr>
        <p:spPr>
          <a:xfrm>
            <a:off x="713185" y="6329510"/>
            <a:ext cx="6286905" cy="13365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7" name="TextBox 1026"/>
          <p:cNvSpPr txBox="1"/>
          <p:nvPr/>
        </p:nvSpPr>
        <p:spPr>
          <a:xfrm>
            <a:off x="10854972" y="3087654"/>
            <a:ext cx="7249855" cy="9481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4RUOIZIO| St AIL|A|O} A}oiBHA| AAlO| MEFS}</a:t>
            </a:r>
            <a:br/>
          </a:p>
        </p:txBody>
      </p:sp>
      <p:sp>
        <p:nvSpPr>
          <p:cNvPr id="1028" name="TextBox 1027"/>
          <p:cNvSpPr txBox="1"/>
          <p:nvPr/>
        </p:nvSpPr>
        <p:spPr>
          <a:xfrm>
            <a:off x="694903" y="3047317"/>
            <a:ext cx="6894570" cy="9255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9" name="TextBox 1028"/>
          <p:cNvSpPr txBox="1"/>
          <p:nvPr/>
        </p:nvSpPr>
        <p:spPr>
          <a:xfrm>
            <a:off x="6329074" y="3250704"/>
            <a:ext cx="2280201" cy="22984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30" name="TextBox 1029"/>
          <p:cNvSpPr txBox="1"/>
          <p:nvPr/>
        </p:nvSpPr>
        <p:spPr>
          <a:xfrm>
            <a:off x="16906887" y="9413620"/>
            <a:ext cx="992861" cy="505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05</a:t>
            </a:r>
            <a:br/>
          </a:p>
        </p:txBody>
      </p:sp>
      <p:sp>
        <p:nvSpPr>
          <p:cNvPr id="1031" name="TextBox 1030"/>
          <p:cNvSpPr txBox="1"/>
          <p:nvPr/>
        </p:nvSpPr>
        <p:spPr>
          <a:xfrm>
            <a:off x="380222" y="168292"/>
            <a:ext cx="4484026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1. Alt HHS</a:t>
            </a:r>
            <a:br/>
          </a:p>
        </p:txBody>
      </p:sp>
      <p:sp>
        <p:nvSpPr>
          <p:cNvPr id="1032" name="TextBox 1031"/>
          <p:cNvSpPr txBox="1"/>
          <p:nvPr/>
        </p:nvSpPr>
        <p:spPr>
          <a:xfrm>
            <a:off x="9867338" y="3259455"/>
            <a:ext cx="2535486" cy="22984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33" name="TextBox 1032"/>
          <p:cNvSpPr txBox="1"/>
          <p:nvPr/>
        </p:nvSpPr>
        <p:spPr>
          <a:xfrm>
            <a:off x="6268218" y="6757340"/>
            <a:ext cx="2556991" cy="22984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34" name="TextBox 1033"/>
          <p:cNvSpPr txBox="1"/>
          <p:nvPr/>
        </p:nvSpPr>
        <p:spPr>
          <a:xfrm>
            <a:off x="768795" y="7483450"/>
            <a:ext cx="6010440" cy="24821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eo CSAZ AS AAS BAZ SES Ma Ars SS S</a:t>
            </a:r>
            <a:br/>
            <a:r>
              <a:t>EE DEO] LSAlZ MEADE FASO] ASHES As oHOF OF</a:t>
            </a:r>
            <a:br/>
            <a:r>
              <a:t>= Ub ASME LYSoll Het Ate] Ale] Bo] SQSt</a:t>
            </a:r>
            <a:br/>
            <a:br/>
            <a:r>
              <a:t>© BOTTOM UP #Al9] HAIE! EEO LS} SO! 1/77} BE</a:t>
            </a:r>
            <a:br/>
            <a:r>
              <a:t>Z|AS HAS ASA SO] BA BA</a:t>
            </a:r>
            <a:br/>
            <a:br/>
            <a:r>
              <a:t>&gt; ABS SEAHAM ABA ELSI LASSE BAS</a:t>
            </a:r>
            <a:br/>
            <a:r>
              <a:t>SSeE MEL AE</a:t>
            </a:r>
            <a:br/>
            <a:br/>
          </a:p>
        </p:txBody>
      </p:sp>
      <p:sp>
        <p:nvSpPr>
          <p:cNvPr id="1035" name="TextBox 1034"/>
          <p:cNvSpPr txBox="1"/>
          <p:nvPr/>
        </p:nvSpPr>
        <p:spPr>
          <a:xfrm>
            <a:off x="9843016" y="6757340"/>
            <a:ext cx="2515286" cy="22984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36" name="TextBox 1035"/>
          <p:cNvSpPr txBox="1"/>
          <p:nvPr/>
        </p:nvSpPr>
        <p:spPr>
          <a:xfrm>
            <a:off x="11830002" y="3897964"/>
            <a:ext cx="6033897" cy="20669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© UNAS ast Aas} AS] Yrs GTA} AAS 2</a:t>
            </a:r>
            <a:br/>
            <a:r>
              <a:t>ABS SUL SASO| MACHS Toy SE AAI7t 7ICHel</a:t>
            </a:r>
            <a:br/>
            <a:r>
              <a:t>© AME] ASSOl Clot ALO] BI APES Asst Als} WI MAPS A</a:t>
            </a:r>
            <a:br/>
            <a:r>
              <a:t>Ba+e MES HEI} ee els) 2A</a:t>
            </a:r>
            <a:br/>
            <a:r>
              <a:t>&gt; SwPMa} AfeIPMo| AIBIO! Ze 3 He), BIB Soy</a:t>
            </a:r>
            <a:br/>
            <a:r>
              <a:t>HDA BA Fa eo</a:t>
            </a:r>
            <a:br/>
            <a:br/>
          </a:p>
        </p:txBody>
      </p:sp>
      <p:sp>
        <p:nvSpPr>
          <p:cNvPr id="1037" name="TextBox 1036"/>
          <p:cNvSpPr txBox="1"/>
          <p:nvPr/>
        </p:nvSpPr>
        <p:spPr>
          <a:xfrm>
            <a:off x="11760859" y="7484696"/>
            <a:ext cx="6055126" cy="24821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© +A | BO] Mlotst AIS DSL SAMS AF LAA 2 O||AI|</a:t>
            </a:r>
            <a:br/>
            <a:r>
              <a:t>BE TSSES SUOM, AAMAS ASAI EAS Sta] AE</a:t>
            </a:r>
            <a:br/>
            <a:r>
              <a:t>Opastelet AAS FAS US</a:t>
            </a:r>
            <a:br/>
            <a:r>
              <a:t>© ASAA CHS Sat | Fito) VSL SBe pel Bl Bel SAS</a:t>
            </a:r>
            <a:br/>
            <a:r>
              <a:t>SHS] BolOj 714-1 ASS Say</a:t>
            </a:r>
            <a:br/>
            <a:r>
              <a:t>&gt; MBF} 21740] OSE 7|AAPAIEIO} YES HSOe</a:t>
            </a:r>
            <a:br/>
            <a:r>
              <a:t>dae Hale a oe</a:t>
            </a:r>
            <a:br/>
            <a:b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633589"/>
            <a:ext cx="2779868" cy="2850182"/>
            <a:chOff x="1636905" y="1633589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633589"/>
              <a:ext cx="2776200" cy="2848032"/>
              <a:chOff x="1636905" y="1633589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23092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633589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635739"/>
              <a:ext cx="2776200" cy="2848032"/>
              <a:chOff x="1640572" y="1635739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179690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635739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6528" y="1467794"/>
              <a:ext cx="849204" cy="1222318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16261" y="1604823"/>
              <a:ext cx="3747699" cy="10667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98199" y="3331893"/>
            <a:ext cx="897259" cy="897259"/>
            <a:chOff x="798199" y="3331893"/>
            <a:chExt cx="897259" cy="89725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8199" y="3331893"/>
              <a:ext cx="897259" cy="89725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42993" y="3519210"/>
            <a:ext cx="7018911" cy="3231514"/>
            <a:chOff x="9742993" y="3519210"/>
            <a:chExt cx="7018911" cy="32315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42993" y="3519210"/>
              <a:ext cx="7018911" cy="32315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60103" y="7037307"/>
            <a:ext cx="8491878" cy="2307827"/>
            <a:chOff x="760103" y="7037307"/>
            <a:chExt cx="8491878" cy="230782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60103" y="7037307"/>
              <a:ext cx="897259" cy="897259"/>
              <a:chOff x="760103" y="7037307"/>
              <a:chExt cx="897259" cy="89725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60103" y="7037307"/>
                <a:ext cx="897259" cy="897259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5505" y="6993390"/>
              <a:ext cx="1209969" cy="1075274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29221" y="7108008"/>
              <a:ext cx="5903334" cy="964525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28479" y="7802799"/>
              <a:ext cx="6898924" cy="177661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323204" y="7037307"/>
            <a:ext cx="8459906" cy="2341214"/>
            <a:chOff x="9323204" y="7037307"/>
            <a:chExt cx="8459906" cy="234121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323204" y="7037307"/>
              <a:ext cx="897259" cy="897259"/>
              <a:chOff x="9323204" y="7037307"/>
              <a:chExt cx="897259" cy="897259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9323204" y="7037307"/>
                <a:ext cx="897259" cy="897259"/>
                <a:chOff x="9323204" y="7037307"/>
                <a:chExt cx="897259" cy="897259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9323204" y="7037307"/>
                  <a:ext cx="897259" cy="897259"/>
                </a:xfrm>
                <a:prstGeom prst="rect">
                  <a:avLst/>
                </a:prstGeom>
              </p:spPr>
            </p:pic>
          </p:grpSp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213094" y="6993389"/>
                <a:ext cx="1203979" cy="1075274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250826" y="7072709"/>
              <a:ext cx="5313429" cy="960820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258597" y="7819918"/>
              <a:ext cx="6441305" cy="1763134"/>
            </a:xfrm>
            <a:prstGeom prst="rect">
              <a:avLst/>
            </a:prstGeom>
          </p:spPr>
        </p:pic>
      </p:grpSp>
      <p:sp>
        <p:nvSpPr>
          <p:cNvPr id="1018" name="TextBox 1017"/>
          <p:cNvSpPr txBox="1"/>
          <p:nvPr/>
        </p:nvSpPr>
        <p:spPr>
          <a:xfrm>
            <a:off x="1799699" y="4020884"/>
            <a:ext cx="6668857" cy="249246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P2|L2} -SUNSS ANAOe HS +A</a:t>
            </a:r>
            <a:br/>
            <a:br/>
            <a:r>
              <a:t>(‘2114 OECD Bt 80.0% +2)</a:t>
            </a:r>
            <a:br/>
            <a:r>
              <a:t>TEARS SAS HAS Sloh 4</a:t>
            </a:r>
            <a:br/>
            <a:br/>
            <a:r>
              <a:t>Ast0| Be ef</a:t>
            </a:r>
            <a:br/>
            <a:br/>
            <a:r>
              <a:t>o cele.</a:t>
            </a:r>
            <a:br/>
            <a:r>
              <a:t>MAL Sats Set SAI</a:t>
            </a:r>
            <a:br/>
            <a:br/>
            <a:r>
              <a:t>LAME A PSS oleh CHI eto] Boast</a:t>
            </a:r>
            <a:br/>
            <a:r>
              <a:t>LAMIFEL{S] MENS ZHE |S} 1810] SQSt</a:t>
            </a:r>
            <a:br/>
          </a:p>
        </p:txBody>
      </p:sp>
      <p:sp>
        <p:nvSpPr>
          <p:cNvPr id="1019" name="TextBox 1018"/>
          <p:cNvSpPr txBox="1"/>
          <p:nvPr/>
        </p:nvSpPr>
        <p:spPr>
          <a:xfrm>
            <a:off x="653440" y="2487698"/>
            <a:ext cx="16706674" cy="9211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20" name="TextBox 1019"/>
          <p:cNvSpPr txBox="1"/>
          <p:nvPr/>
        </p:nvSpPr>
        <p:spPr>
          <a:xfrm>
            <a:off x="17028373" y="9209173"/>
            <a:ext cx="806404" cy="505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06</a:t>
            </a:r>
            <a:br/>
          </a:p>
        </p:txBody>
      </p:sp>
      <p:sp>
        <p:nvSpPr>
          <p:cNvPr id="1021" name="TextBox 1020"/>
          <p:cNvSpPr txBox="1"/>
          <p:nvPr/>
        </p:nvSpPr>
        <p:spPr>
          <a:xfrm>
            <a:off x="380222" y="168292"/>
            <a:ext cx="6100273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2. $2 AIOE LS</a:t>
            </a:r>
            <a:br/>
          </a:p>
        </p:txBody>
      </p:sp>
      <p:sp>
        <p:nvSpPr>
          <p:cNvPr id="1022" name="TextBox 1021"/>
          <p:cNvSpPr txBox="1"/>
          <p:nvPr/>
        </p:nvSpPr>
        <p:spPr>
          <a:xfrm>
            <a:off x="1750754" y="3408736"/>
            <a:ext cx="6388839" cy="9645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ayy</a:t>
            </a:r>
            <a:br/>
          </a:p>
        </p:txBody>
      </p:sp>
      <p:sp>
        <p:nvSpPr>
          <p:cNvPr id="1023" name="TextBox 1022"/>
          <p:cNvSpPr txBox="1"/>
          <p:nvPr/>
        </p:nvSpPr>
        <p:spPr>
          <a:xfrm>
            <a:off x="646322" y="3292262"/>
            <a:ext cx="1213750" cy="10752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07</a:t>
            </a:r>
            <a:b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639761"/>
            <a:ext cx="8665811" cy="8885006"/>
            <a:chOff x="9825809" y="2639761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639761"/>
              <a:ext cx="8654379" cy="8878303"/>
              <a:chOff x="9825809" y="2639761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732819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639761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646464"/>
              <a:ext cx="8654379" cy="8878303"/>
              <a:chOff x="9837241" y="2646464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92546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646464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9793" y="1699671"/>
            <a:ext cx="7631116" cy="625609"/>
            <a:chOff x="699793" y="1699671"/>
            <a:chExt cx="7631116" cy="62560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5575" y="1477318"/>
              <a:ext cx="820632" cy="120327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06737" y="1604823"/>
              <a:ext cx="3058499" cy="10667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4387" y="5142857"/>
            <a:ext cx="7429586" cy="14286"/>
            <a:chOff x="1004387" y="5142857"/>
            <a:chExt cx="7429586" cy="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4387" y="5142857"/>
              <a:ext cx="7429586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05422" y="4266461"/>
            <a:ext cx="730435" cy="700621"/>
            <a:chOff x="1505422" y="4266461"/>
            <a:chExt cx="730435" cy="70062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05422" y="4266461"/>
              <a:ext cx="730435" cy="7006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72296" y="3957353"/>
            <a:ext cx="1185504" cy="1185504"/>
            <a:chOff x="1472296" y="3957353"/>
            <a:chExt cx="1185504" cy="11855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72296" y="3957353"/>
              <a:ext cx="1185504" cy="118550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1703370" y="6487291"/>
            <a:ext cx="5489371" cy="683045"/>
            <a:chOff x="-1703370" y="6487291"/>
            <a:chExt cx="5489371" cy="68304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-1703370" y="6487291"/>
              <a:ext cx="5489371" cy="6830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744113" y="4266461"/>
            <a:ext cx="5375482" cy="4441031"/>
            <a:chOff x="6744113" y="4266461"/>
            <a:chExt cx="5375482" cy="444103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44113" y="4266461"/>
              <a:ext cx="5375482" cy="444103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04387" y="5333612"/>
            <a:ext cx="7429586" cy="1199790"/>
            <a:chOff x="1004387" y="5333612"/>
            <a:chExt cx="7429586" cy="119979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004387" y="6519117"/>
              <a:ext cx="7429586" cy="14286"/>
              <a:chOff x="1004387" y="6519117"/>
              <a:chExt cx="7429586" cy="14286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04387" y="6519117"/>
                <a:ext cx="7429586" cy="14286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505422" y="5333612"/>
              <a:ext cx="1185504" cy="1185504"/>
              <a:chOff x="1505422" y="5333612"/>
              <a:chExt cx="1185504" cy="1185504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553041" y="5708935"/>
                <a:ext cx="730435" cy="700621"/>
                <a:chOff x="1553041" y="5708935"/>
                <a:chExt cx="730435" cy="700621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553041" y="5708935"/>
                  <a:ext cx="730435" cy="700621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505422" y="5333612"/>
                <a:ext cx="1185504" cy="1185504"/>
                <a:chOff x="1505422" y="5333612"/>
                <a:chExt cx="1185504" cy="1185504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505422" y="5333612"/>
                  <a:ext cx="1185504" cy="1185504"/>
                </a:xfrm>
                <a:prstGeom prst="rect">
                  <a:avLst/>
                </a:prstGeom>
              </p:spPr>
            </p:pic>
          </p:grpSp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44716" y="5750897"/>
              <a:ext cx="3325229" cy="74798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68984" y="6798337"/>
            <a:ext cx="7429586" cy="1199790"/>
            <a:chOff x="968984" y="6798337"/>
            <a:chExt cx="7429586" cy="119979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68984" y="7983842"/>
              <a:ext cx="7429586" cy="14286"/>
              <a:chOff x="968984" y="7983842"/>
              <a:chExt cx="7429586" cy="14286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68984" y="7983842"/>
                <a:ext cx="7429586" cy="14286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470019" y="6798337"/>
              <a:ext cx="1185504" cy="1185504"/>
              <a:chOff x="1470019" y="6798337"/>
              <a:chExt cx="1185504" cy="1185504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517638" y="7173660"/>
                <a:ext cx="730435" cy="700621"/>
                <a:chOff x="1517638" y="7173660"/>
                <a:chExt cx="730435" cy="700621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517638" y="7173660"/>
                  <a:ext cx="730435" cy="700621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1470019" y="6798337"/>
                <a:ext cx="1185504" cy="1185504"/>
                <a:chOff x="1470019" y="6798337"/>
                <a:chExt cx="1185504" cy="1185504"/>
              </a:xfrm>
            </p:grpSpPr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470019" y="6798337"/>
                  <a:ext cx="1185504" cy="1185504"/>
                </a:xfrm>
                <a:prstGeom prst="rect">
                  <a:avLst/>
                </a:prstGeom>
              </p:spPr>
            </p:pic>
          </p:grpSp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18840" y="7232183"/>
              <a:ext cx="3116772" cy="76454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004387" y="8208323"/>
            <a:ext cx="7429586" cy="1199790"/>
            <a:chOff x="1004387" y="8208323"/>
            <a:chExt cx="7429586" cy="1199790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004387" y="9393827"/>
              <a:ext cx="7429586" cy="14286"/>
              <a:chOff x="1004387" y="9393827"/>
              <a:chExt cx="7429586" cy="14286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04387" y="9393827"/>
                <a:ext cx="7429586" cy="14286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505422" y="8208323"/>
              <a:ext cx="1185504" cy="1185504"/>
              <a:chOff x="1505422" y="8208323"/>
              <a:chExt cx="1185504" cy="1185504"/>
            </a:xfrm>
          </p:grpSpPr>
          <p:grpSp>
            <p:nvGrpSpPr>
              <p:cNvPr id="1029" name="그룹 1029"/>
              <p:cNvGrpSpPr/>
              <p:nvPr/>
            </p:nvGrpSpPr>
            <p:grpSpPr>
              <a:xfrm>
                <a:off x="1553041" y="8583645"/>
                <a:ext cx="730435" cy="700621"/>
                <a:chOff x="1553041" y="8583645"/>
                <a:chExt cx="730435" cy="700621"/>
              </a:xfrm>
            </p:grpSpPr>
            <p:pic>
              <p:nvPicPr>
                <p:cNvPr id="88" name="Object 8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553041" y="8583645"/>
                  <a:ext cx="730435" cy="700621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1505422" y="8208323"/>
                <a:ext cx="1185504" cy="1185504"/>
                <a:chOff x="1505422" y="8208323"/>
                <a:chExt cx="1185504" cy="1185504"/>
              </a:xfrm>
            </p:grpSpPr>
            <p:pic>
              <p:nvPicPr>
                <p:cNvPr id="91" name="Object 90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505422" y="8208323"/>
                  <a:ext cx="1185504" cy="1185504"/>
                </a:xfrm>
                <a:prstGeom prst="rect">
                  <a:avLst/>
                </a:prstGeom>
              </p:spPr>
            </p:pic>
          </p:grpSp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44716" y="8625602"/>
              <a:ext cx="2518239" cy="74798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2770900" y="3718066"/>
            <a:ext cx="4126776" cy="5803715"/>
            <a:chOff x="12770900" y="3718066"/>
            <a:chExt cx="4126776" cy="5803715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12770900" y="3890495"/>
              <a:ext cx="4044285" cy="5631286"/>
              <a:chOff x="12770900" y="3890495"/>
              <a:chExt cx="4044285" cy="5631286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2770900" y="3890495"/>
                <a:ext cx="4044285" cy="5631286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3505006" y="3718066"/>
              <a:ext cx="3392670" cy="3392670"/>
              <a:chOff x="13505006" y="3718066"/>
              <a:chExt cx="3392670" cy="3392670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3505006" y="3718066"/>
                <a:ext cx="3392670" cy="3392670"/>
              </a:xfrm>
              <a:prstGeom prst="rect">
                <a:avLst/>
              </a:prstGeom>
            </p:spPr>
          </p:pic>
        </p:grpSp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891544" y="7480891"/>
              <a:ext cx="4305771" cy="1305228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3164900" y="3618849"/>
            <a:ext cx="3338776" cy="3338776"/>
            <a:chOff x="13164900" y="3618849"/>
            <a:chExt cx="3338776" cy="3338776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164900" y="3618849"/>
              <a:ext cx="3338776" cy="3338776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003126" y="6390777"/>
            <a:ext cx="5549894" cy="683045"/>
            <a:chOff x="9003126" y="6390777"/>
            <a:chExt cx="5549894" cy="683045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5400000">
              <a:off x="9003126" y="6390777"/>
              <a:ext cx="5549894" cy="683045"/>
            </a:xfrm>
            <a:prstGeom prst="rect">
              <a:avLst/>
            </a:prstGeom>
          </p:spPr>
        </p:pic>
      </p:grpSp>
      <p:sp>
        <p:nvSpPr>
          <p:cNvPr id="1036" name="TextBox 1035"/>
          <p:cNvSpPr txBox="1"/>
          <p:nvPr/>
        </p:nvSpPr>
        <p:spPr>
          <a:xfrm>
            <a:off x="16897687" y="9413649"/>
            <a:ext cx="1007499" cy="505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07</a:t>
            </a:r>
            <a:br/>
          </a:p>
        </p:txBody>
      </p:sp>
      <p:sp>
        <p:nvSpPr>
          <p:cNvPr id="1037" name="TextBox 1036"/>
          <p:cNvSpPr txBox="1"/>
          <p:nvPr/>
        </p:nvSpPr>
        <p:spPr>
          <a:xfrm>
            <a:off x="380222" y="168292"/>
            <a:ext cx="6100273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2. $2 AIOE LS</a:t>
            </a:r>
            <a:br/>
          </a:p>
        </p:txBody>
      </p:sp>
      <p:sp>
        <p:nvSpPr>
          <p:cNvPr id="1038" name="TextBox 1037"/>
          <p:cNvSpPr txBox="1"/>
          <p:nvPr/>
        </p:nvSpPr>
        <p:spPr>
          <a:xfrm>
            <a:off x="653440" y="2487698"/>
            <a:ext cx="17038198" cy="14511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Bafo| MO StS</a:t>
            </a:r>
            <a:br/>
            <a:br/>
            <a:r>
              <a:t>ts ial</a:t>
            </a:r>
            <a:br/>
            <a:br/>
            <a:r>
              <a:t>| HESS 7355}04</a:t>
            </a:r>
            <a:br/>
            <a:br/>
            <a:r>
              <a:t>Lo}</a:t>
            </a:r>
            <a:br/>
            <a:r>
              <a:t>Ete</a:t>
            </a:r>
            <a:br/>
          </a:p>
        </p:txBody>
      </p:sp>
      <p:sp>
        <p:nvSpPr>
          <p:cNvPr id="1039" name="TextBox 1038"/>
          <p:cNvSpPr txBox="1"/>
          <p:nvPr/>
        </p:nvSpPr>
        <p:spPr>
          <a:xfrm>
            <a:off x="2454240" y="4363526"/>
            <a:ext cx="4115220" cy="7645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RIS Ct9] UEHAl HIE AIS BS</a:t>
            </a:r>
            <a:br/>
          </a:p>
        </p:txBody>
      </p:sp>
      <p:sp>
        <p:nvSpPr>
          <p:cNvPr id="1040" name="TextBox 1039"/>
          <p:cNvSpPr txBox="1"/>
          <p:nvPr/>
        </p:nvSpPr>
        <p:spPr>
          <a:xfrm>
            <a:off x="748793" y="6227684"/>
            <a:ext cx="734113" cy="9211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41" name="TextBox 1040"/>
          <p:cNvSpPr txBox="1"/>
          <p:nvPr/>
        </p:nvSpPr>
        <p:spPr>
          <a:xfrm>
            <a:off x="759628" y="6797102"/>
            <a:ext cx="734113" cy="9211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42" name="TextBox 1041"/>
          <p:cNvSpPr txBox="1"/>
          <p:nvPr/>
        </p:nvSpPr>
        <p:spPr>
          <a:xfrm>
            <a:off x="8211881" y="5576652"/>
            <a:ext cx="2703379" cy="20605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hey</a:t>
            </a:r>
            <a:br/>
            <a:br/>
            <a:r>
              <a:t>or</a:t>
            </a:r>
            <a:br/>
            <a:br/>
            <a:r>
              <a:t>ra</a:t>
            </a:r>
            <a:br/>
            <a:br/>
            <a:r>
              <a:t>¢</a:t>
            </a:r>
            <a:br/>
            <a:br/>
            <a:r>
              <a:t>300</a:t>
            </a:r>
            <a:br/>
            <a:br/>
            <a:r>
              <a:t>&lt;F</a:t>
            </a:r>
            <a:br/>
          </a:p>
        </p:txBody>
      </p:sp>
      <p:sp>
        <p:nvSpPr>
          <p:cNvPr id="1043" name="TextBox 1042"/>
          <p:cNvSpPr txBox="1"/>
          <p:nvPr/>
        </p:nvSpPr>
        <p:spPr>
          <a:xfrm>
            <a:off x="12737041" y="6712450"/>
            <a:ext cx="4243743" cy="12789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44" name="TextBox 1043"/>
          <p:cNvSpPr txBox="1"/>
          <p:nvPr/>
        </p:nvSpPr>
        <p:spPr>
          <a:xfrm>
            <a:off x="11514289" y="6133079"/>
            <a:ext cx="734113" cy="9211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45" name="TextBox 1044"/>
          <p:cNvSpPr txBox="1"/>
          <p:nvPr/>
        </p:nvSpPr>
        <p:spPr>
          <a:xfrm>
            <a:off x="11514289" y="6728365"/>
            <a:ext cx="734113" cy="9211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46" name="TextBox 1045"/>
          <p:cNvSpPr txBox="1"/>
          <p:nvPr/>
        </p:nvSpPr>
        <p:spPr>
          <a:xfrm>
            <a:off x="13057805" y="7720449"/>
            <a:ext cx="3791249" cy="14159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639761"/>
            <a:ext cx="8665811" cy="8885006"/>
            <a:chOff x="9825809" y="2639761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639761"/>
              <a:ext cx="8654379" cy="8878303"/>
              <a:chOff x="9825809" y="2639761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732819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639761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646464"/>
              <a:ext cx="8654379" cy="8878303"/>
              <a:chOff x="9837241" y="2646464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92546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646464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9793" y="1699671"/>
            <a:ext cx="7631116" cy="627056"/>
            <a:chOff x="699793" y="1699671"/>
            <a:chExt cx="7631116" cy="62705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99793" y="1699671"/>
              <a:ext cx="2169731" cy="625609"/>
              <a:chOff x="699793" y="1699671"/>
              <a:chExt cx="2169731" cy="62560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99793" y="1699671"/>
                <a:ext cx="2169731" cy="62560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429348" y="1699671"/>
              <a:ext cx="5901561" cy="625609"/>
              <a:chOff x="2429348" y="1699671"/>
              <a:chExt cx="5901561" cy="62560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429348" y="1699671"/>
                <a:ext cx="5901561" cy="625609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5099" y="1477318"/>
              <a:ext cx="782537" cy="121279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06737" y="1604823"/>
              <a:ext cx="2221899" cy="10667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452381" y="2952381"/>
            <a:ext cx="13380952" cy="4380952"/>
            <a:chOff x="2452381" y="2952381"/>
            <a:chExt cx="13380952" cy="43809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52381" y="2952381"/>
              <a:ext cx="13380952" cy="43809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02438" y="5215725"/>
            <a:ext cx="1334511" cy="2329720"/>
            <a:chOff x="2502438" y="5215725"/>
            <a:chExt cx="1334511" cy="232972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092440" y="5215725"/>
              <a:ext cx="144347" cy="144347"/>
              <a:chOff x="3092440" y="5215725"/>
              <a:chExt cx="144347" cy="14434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092440" y="5215725"/>
                <a:ext cx="144347" cy="14434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119479" y="6147200"/>
              <a:ext cx="144347" cy="1398244"/>
              <a:chOff x="3119479" y="6147200"/>
              <a:chExt cx="144347" cy="1398244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3119479" y="6147200"/>
                <a:ext cx="144347" cy="144347"/>
                <a:chOff x="3119479" y="6147200"/>
                <a:chExt cx="144347" cy="144347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3119479" y="6147200"/>
                  <a:ext cx="144347" cy="144347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3119479" y="7401097"/>
                <a:ext cx="144347" cy="144347"/>
                <a:chOff x="3119479" y="7401097"/>
                <a:chExt cx="144347" cy="144347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3119479" y="7401097"/>
                  <a:ext cx="144347" cy="144347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2520575" y="6812588"/>
                <a:ext cx="1336049" cy="91604"/>
                <a:chOff x="2520575" y="6812588"/>
                <a:chExt cx="1336049" cy="91604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2520575" y="6812588"/>
                  <a:ext cx="1336049" cy="91604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47708" y="5288298"/>
              <a:ext cx="2156578" cy="107295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466333" y="5172723"/>
            <a:ext cx="1334511" cy="2329721"/>
            <a:chOff x="5466333" y="5172723"/>
            <a:chExt cx="1334511" cy="232972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6056335" y="5172723"/>
              <a:ext cx="144347" cy="144347"/>
              <a:chOff x="6056335" y="5172723"/>
              <a:chExt cx="144347" cy="144347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056335" y="5172723"/>
                <a:ext cx="144347" cy="14434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6083373" y="6104200"/>
              <a:ext cx="144347" cy="1398244"/>
              <a:chOff x="6083373" y="6104200"/>
              <a:chExt cx="144347" cy="1398244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6083373" y="6104200"/>
                <a:ext cx="144347" cy="144347"/>
                <a:chOff x="6083373" y="6104200"/>
                <a:chExt cx="144347" cy="144347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6083373" y="6104200"/>
                  <a:ext cx="144347" cy="144347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6083373" y="7358097"/>
                <a:ext cx="144347" cy="144347"/>
                <a:chOff x="6083373" y="7358097"/>
                <a:chExt cx="144347" cy="144347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6083373" y="7358097"/>
                  <a:ext cx="144347" cy="144347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5484469" y="6769588"/>
                <a:ext cx="1336049" cy="91604"/>
                <a:chOff x="5484469" y="6769588"/>
                <a:chExt cx="1336049" cy="91604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5484469" y="6769588"/>
                  <a:ext cx="1336049" cy="91604"/>
                </a:xfrm>
                <a:prstGeom prst="rect">
                  <a:avLst/>
                </a:prstGeom>
              </p:spPr>
            </p:pic>
          </p:grpSp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27137" y="5264346"/>
              <a:ext cx="1840825" cy="103486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578457" y="5245714"/>
            <a:ext cx="1334511" cy="2329721"/>
            <a:chOff x="8578457" y="5245714"/>
            <a:chExt cx="1334511" cy="2329721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9168460" y="5245714"/>
              <a:ext cx="144347" cy="144347"/>
              <a:chOff x="9168460" y="5245714"/>
              <a:chExt cx="144347" cy="144347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168460" y="5245714"/>
                <a:ext cx="144347" cy="144347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9195499" y="6177191"/>
              <a:ext cx="144347" cy="1398244"/>
              <a:chOff x="9195499" y="6177191"/>
              <a:chExt cx="144347" cy="1398244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9195499" y="6177191"/>
                <a:ext cx="144347" cy="144347"/>
                <a:chOff x="9195499" y="6177191"/>
                <a:chExt cx="144347" cy="144347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9195499" y="6177191"/>
                  <a:ext cx="144347" cy="144347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9195499" y="7431088"/>
                <a:ext cx="144347" cy="144347"/>
                <a:chOff x="9195499" y="7431088"/>
                <a:chExt cx="144347" cy="144347"/>
              </a:xfrm>
            </p:grpSpPr>
            <p:pic>
              <p:nvPicPr>
                <p:cNvPr id="85" name="Object 84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9195499" y="7431088"/>
                  <a:ext cx="144347" cy="144347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8596595" y="6842579"/>
                <a:ext cx="1336049" cy="91604"/>
                <a:chOff x="8596595" y="6842579"/>
                <a:chExt cx="1336049" cy="91604"/>
              </a:xfrm>
            </p:grpSpPr>
            <p:pic>
              <p:nvPicPr>
                <p:cNvPr id="88" name="Object 87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8596595" y="6842579"/>
                  <a:ext cx="1336049" cy="91604"/>
                </a:xfrm>
                <a:prstGeom prst="rect">
                  <a:avLst/>
                </a:prstGeom>
              </p:spPr>
            </p:pic>
          </p:grpSp>
        </p:grpSp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23727" y="5337337"/>
              <a:ext cx="2166101" cy="1034863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1485238" y="5245714"/>
            <a:ext cx="1334511" cy="2329721"/>
            <a:chOff x="11485238" y="5245714"/>
            <a:chExt cx="1334511" cy="2329721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2075219" y="5245714"/>
              <a:ext cx="144347" cy="144347"/>
              <a:chOff x="12075219" y="5245714"/>
              <a:chExt cx="144347" cy="144347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075219" y="5245714"/>
                <a:ext cx="144347" cy="144347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2102257" y="6177191"/>
              <a:ext cx="144347" cy="1398244"/>
              <a:chOff x="12102257" y="6177191"/>
              <a:chExt cx="144347" cy="1398244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12102257" y="6177191"/>
                <a:ext cx="144347" cy="144347"/>
                <a:chOff x="12102257" y="6177191"/>
                <a:chExt cx="144347" cy="144347"/>
              </a:xfrm>
            </p:grpSpPr>
            <p:pic>
              <p:nvPicPr>
                <p:cNvPr id="100" name="Object 9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2102257" y="6177191"/>
                  <a:ext cx="144347" cy="144347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12102257" y="7431088"/>
                <a:ext cx="144347" cy="144347"/>
                <a:chOff x="12102257" y="7431088"/>
                <a:chExt cx="144347" cy="144347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2102257" y="7431088"/>
                  <a:ext cx="144347" cy="144347"/>
                </a:xfrm>
                <a:prstGeom prst="rect">
                  <a:avLst/>
                </a:prstGeom>
              </p:spPr>
            </p:pic>
          </p:grpSp>
          <p:grpSp>
            <p:nvGrpSpPr>
              <p:cNvPr id="1035" name="그룹 1035"/>
              <p:cNvGrpSpPr/>
              <p:nvPr/>
            </p:nvGrpSpPr>
            <p:grpSpPr>
              <a:xfrm>
                <a:off x="11503353" y="6842579"/>
                <a:ext cx="1336049" cy="91604"/>
                <a:chOff x="11503353" y="6842579"/>
                <a:chExt cx="1336049" cy="91604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11503353" y="6842579"/>
                  <a:ext cx="1336049" cy="9160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55565" y="5337337"/>
              <a:ext cx="1802730" cy="1044387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4568571" y="5196025"/>
            <a:ext cx="1334511" cy="2329725"/>
            <a:chOff x="14568571" y="5196025"/>
            <a:chExt cx="1334511" cy="2329725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15158534" y="5196025"/>
              <a:ext cx="144347" cy="144347"/>
              <a:chOff x="15158534" y="5196025"/>
              <a:chExt cx="144347" cy="144347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158534" y="5196025"/>
                <a:ext cx="144347" cy="144347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5185573" y="6127505"/>
              <a:ext cx="144347" cy="1398244"/>
              <a:chOff x="15185573" y="6127505"/>
              <a:chExt cx="144347" cy="1398244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5185573" y="6127505"/>
                <a:ext cx="144347" cy="144347"/>
                <a:chOff x="15185573" y="6127505"/>
                <a:chExt cx="144347" cy="144347"/>
              </a:xfrm>
            </p:grpSpPr>
            <p:pic>
              <p:nvPicPr>
                <p:cNvPr id="118" name="Object 11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5185573" y="6127505"/>
                  <a:ext cx="144347" cy="144347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5185573" y="7381403"/>
                <a:ext cx="144347" cy="144347"/>
                <a:chOff x="15185573" y="7381403"/>
                <a:chExt cx="144347" cy="144347"/>
              </a:xfrm>
            </p:grpSpPr>
            <p:pic>
              <p:nvPicPr>
                <p:cNvPr id="121" name="Object 120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5185573" y="7381403"/>
                  <a:ext cx="144347" cy="144347"/>
                </a:xfrm>
                <a:prstGeom prst="rect">
                  <a:avLst/>
                </a:prstGeom>
              </p:spPr>
            </p:pic>
          </p:grpSp>
          <p:grpSp>
            <p:nvGrpSpPr>
              <p:cNvPr id="1041" name="그룹 1041"/>
              <p:cNvGrpSpPr/>
              <p:nvPr/>
            </p:nvGrpSpPr>
            <p:grpSpPr>
              <a:xfrm>
                <a:off x="14586668" y="6792893"/>
                <a:ext cx="1336049" cy="91604"/>
                <a:chOff x="14586668" y="6792893"/>
                <a:chExt cx="1336049" cy="91604"/>
              </a:xfrm>
            </p:grpSpPr>
            <p:pic>
              <p:nvPicPr>
                <p:cNvPr id="124" name="Object 123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14586668" y="6792893"/>
                  <a:ext cx="1336049" cy="91604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113851" y="5287651"/>
              <a:ext cx="2118454" cy="1034863"/>
            </a:xfrm>
            <a:prstGeom prst="rect">
              <a:avLst/>
            </a:prstGeom>
          </p:spPr>
        </p:pic>
      </p:grpSp>
      <p:sp>
        <p:nvSpPr>
          <p:cNvPr id="1042" name="TextBox 1041"/>
          <p:cNvSpPr txBox="1"/>
          <p:nvPr/>
        </p:nvSpPr>
        <p:spPr>
          <a:xfrm>
            <a:off x="17100220" y="9415868"/>
            <a:ext cx="698576" cy="505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08</a:t>
            </a:r>
            <a:br/>
          </a:p>
        </p:txBody>
      </p:sp>
      <p:sp>
        <p:nvSpPr>
          <p:cNvPr id="1043" name="TextBox 1042"/>
          <p:cNvSpPr txBox="1"/>
          <p:nvPr/>
        </p:nvSpPr>
        <p:spPr>
          <a:xfrm>
            <a:off x="380222" y="168292"/>
            <a:ext cx="6100273" cy="2067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2. $2 AIOE LS</a:t>
            </a:r>
            <a:br/>
          </a:p>
        </p:txBody>
      </p:sp>
      <p:sp>
        <p:nvSpPr>
          <p:cNvPr id="1044" name="TextBox 1043"/>
          <p:cNvSpPr txBox="1"/>
          <p:nvPr/>
        </p:nvSpPr>
        <p:spPr>
          <a:xfrm>
            <a:off x="2128888" y="7845484"/>
            <a:ext cx="2360835" cy="13490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AHHSOZ), AIA</a:t>
            </a:r>
            <a:br/>
            <a:r>
              <a:t>-Y3(200)</a:t>
            </a:r>
            <a:br/>
            <a:r>
              <a:t>HAE) £2</a:t>
            </a:r>
            <a:br/>
          </a:p>
        </p:txBody>
      </p:sp>
      <p:sp>
        <p:nvSpPr>
          <p:cNvPr id="1045" name="TextBox 1044"/>
          <p:cNvSpPr txBox="1"/>
          <p:nvPr/>
        </p:nvSpPr>
        <p:spPr>
          <a:xfrm>
            <a:off x="5038110" y="7845482"/>
            <a:ext cx="2351502" cy="13490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q7|zee Set</a:t>
            </a:r>
            <a:br/>
            <a:r>
              <a:t>HAE] ey</a:t>
            </a:r>
            <a:br/>
            <a:br/>
            <a:r>
              <a:t>34</a:t>
            </a:r>
            <a:br/>
            <a:r>
              <a:t>2549} Sat</a:t>
            </a:r>
            <a:br/>
          </a:p>
        </p:txBody>
      </p:sp>
      <p:sp>
        <p:nvSpPr>
          <p:cNvPr id="1046" name="TextBox 1045"/>
          <p:cNvSpPr txBox="1"/>
          <p:nvPr/>
        </p:nvSpPr>
        <p:spPr>
          <a:xfrm>
            <a:off x="7831339" y="7845482"/>
            <a:ext cx="2524483" cy="12893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47" name="TextBox 1046"/>
          <p:cNvSpPr txBox="1"/>
          <p:nvPr/>
        </p:nvSpPr>
        <p:spPr>
          <a:xfrm>
            <a:off x="11185939" y="7845482"/>
            <a:ext cx="2404102" cy="12702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/>
        </p:txBody>
      </p:sp>
      <p:sp>
        <p:nvSpPr>
          <p:cNvPr id="1048" name="TextBox 1047"/>
          <p:cNvSpPr txBox="1"/>
          <p:nvPr/>
        </p:nvSpPr>
        <p:spPr>
          <a:xfrm>
            <a:off x="14131996" y="7812358"/>
            <a:ext cx="2697359" cy="12988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SSA Auaa</a:t>
            </a:r>
            <a:br/>
            <a:r>
              <a:t>AAO] BMA</a:t>
            </a:r>
            <a:br/>
            <a:r>
              <a:t>#e|</a:t>
            </a:r>
            <a:b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사용자 지정</PresentationFormat>
  <Paragraphs>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Microsoft 계정</cp:lastModifiedBy>
  <cp:revision>1</cp:revision>
  <dcterms:created xsi:type="dcterms:W3CDTF">2024-02-16T02:38:39Z</dcterms:created>
  <dcterms:modified xsi:type="dcterms:W3CDTF">2024-02-15T22:51:27Z</dcterms:modified>
</cp:coreProperties>
</file>